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0" r:id="rId5"/>
    <p:sldMasterId id="2147483673" r:id="rId6"/>
  </p:sldMasterIdLst>
  <p:notesMasterIdLst>
    <p:notesMasterId r:id="rId30"/>
  </p:notesMasterIdLst>
  <p:handoutMasterIdLst>
    <p:handoutMasterId r:id="rId31"/>
  </p:handoutMasterIdLst>
  <p:sldIdLst>
    <p:sldId id="702" r:id="rId7"/>
    <p:sldId id="952" r:id="rId8"/>
    <p:sldId id="698" r:id="rId9"/>
    <p:sldId id="957" r:id="rId10"/>
    <p:sldId id="888" r:id="rId11"/>
    <p:sldId id="889" r:id="rId12"/>
    <p:sldId id="841" r:id="rId13"/>
    <p:sldId id="842" r:id="rId14"/>
    <p:sldId id="275" r:id="rId15"/>
    <p:sldId id="724" r:id="rId16"/>
    <p:sldId id="838" r:id="rId17"/>
    <p:sldId id="840" r:id="rId18"/>
    <p:sldId id="753" r:id="rId19"/>
    <p:sldId id="898" r:id="rId20"/>
    <p:sldId id="857" r:id="rId21"/>
    <p:sldId id="858" r:id="rId22"/>
    <p:sldId id="859" r:id="rId23"/>
    <p:sldId id="884" r:id="rId24"/>
    <p:sldId id="958" r:id="rId25"/>
    <p:sldId id="721" r:id="rId26"/>
    <p:sldId id="722" r:id="rId27"/>
    <p:sldId id="914" r:id="rId28"/>
    <p:sldId id="746" r:id="rId29"/>
  </p:sldIdLst>
  <p:sldSz cx="12192000" cy="6858000"/>
  <p:notesSz cx="6858000" cy="9144000"/>
  <p:embeddedFontLst>
    <p:embeddedFont>
      <p:font typeface="Bond4F-Bold" panose="02000000000000000000" pitchFamily="2" charset="0"/>
      <p:regular r:id="rId32"/>
      <p:bold r:id="rId33"/>
    </p:embeddedFont>
    <p:embeddedFont>
      <p:font typeface="Bond4F-Light" panose="02000000000000000000" pitchFamily="2" charset="0"/>
      <p:regular r:id="rId34"/>
    </p:embeddedFont>
    <p:embeddedFont>
      <p:font typeface="Gilroy-Black" panose="00000A00000000000000" pitchFamily="2" charset="0"/>
      <p:regular r:id="rId35"/>
      <p:bold r:id="rId36"/>
    </p:embeddedFont>
    <p:embeddedFont>
      <p:font typeface="Gilroy-Bold" panose="00000800000000000000" pitchFamily="2"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71BBB6-D8F7-27C0-8314-D27614FC47DA}" name="Gabriele Cipri" initials="GC" userId="9fe8790c3d962b58"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abriele Cipri" initials="GC" lastIdx="2" clrIdx="0">
    <p:extLst>
      <p:ext uri="{19B8F6BF-5375-455C-9EA6-DF929625EA0E}">
        <p15:presenceInfo xmlns:p15="http://schemas.microsoft.com/office/powerpoint/2012/main" userId="9fe8790c3d962b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C8A"/>
    <a:srgbClr val="179ACE"/>
    <a:srgbClr val="DDF2FB"/>
    <a:srgbClr val="A5DEF5"/>
    <a:srgbClr val="CEF8FA"/>
    <a:srgbClr val="A8F2F6"/>
    <a:srgbClr val="000082"/>
    <a:srgbClr val="B3EBFF"/>
    <a:srgbClr val="00B0F0"/>
    <a:srgbClr val="D2DD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467901-3AD7-4A97-87BC-0FFA0800BA7B}" v="302" dt="2025-06-18T13:03:27.960"/>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50" autoAdjust="0"/>
    <p:restoredTop sz="74092" autoAdjust="0"/>
  </p:normalViewPr>
  <p:slideViewPr>
    <p:cSldViewPr snapToGrid="0">
      <p:cViewPr varScale="1">
        <p:scale>
          <a:sx n="82" d="100"/>
          <a:sy n="82" d="100"/>
        </p:scale>
        <p:origin x="1236"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5.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2.fntdata"/><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coDalCorso\Khymeia%20Dropbox\Marco%20Dal%20Corso\K-TREE%20Public%20documenti\PUBBLICAZIONI\VRRS\Khymeia_Papers_2024051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coDalCorso\Khymeia%20Dropbox\Marco%20Dal%20Corso\K-TREE%20Public%20documenti\PUBBLICAZIONI\VRRS\Khymeia_Papers_2024051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rcoDalCorso\Khymeia%20Dropbox\Marco%20Dal%20Corso\K-TREE%20Public%20documenti\PUBBLICAZIONI\VRRS\Khymeia_Papers_2024051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3"/>
    </mc:Choice>
    <mc:Fallback>
      <c:style val="3"/>
    </mc:Fallback>
  </mc:AlternateContent>
  <c:pivotSource>
    <c:name>[Khymeia_Papers_20240513.xlsx]Pivot!PivotTable1</c:name>
    <c:fmtId val="11"/>
  </c:pivotSource>
  <c:chart>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it-IT" sz="1600" b="1">
                <a:solidFill>
                  <a:srgbClr val="00005C"/>
                </a:solidFill>
              </a:rPr>
              <a:t>Clinical </a:t>
            </a:r>
            <a:r>
              <a:rPr lang="it-IT" sz="1600" b="1" err="1">
                <a:solidFill>
                  <a:srgbClr val="00005C"/>
                </a:solidFill>
              </a:rPr>
              <a:t>publications</a:t>
            </a:r>
            <a:endParaRPr lang="it-IT" sz="1600" b="1">
              <a:solidFill>
                <a:srgbClr val="00005C"/>
              </a:solidFill>
            </a:endParaRPr>
          </a:p>
        </c:rich>
      </c:tx>
      <c:layout>
        <c:manualLayout>
          <c:xMode val="edge"/>
          <c:yMode val="edge"/>
          <c:x val="0.40424411781794484"/>
          <c:y val="4.4957793433273475E-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4.8394379947730576E-2"/>
          <c:y val="0.12606465491849955"/>
          <c:w val="0.93592077672085194"/>
          <c:h val="0.67117190039730246"/>
        </c:manualLayout>
      </c:layout>
      <c:barChart>
        <c:barDir val="col"/>
        <c:grouping val="clustered"/>
        <c:varyColors val="0"/>
        <c:ser>
          <c:idx val="0"/>
          <c:order val="0"/>
          <c:tx>
            <c:strRef>
              <c:f>Pivot!$B$1</c:f>
              <c:strCache>
                <c:ptCount val="1"/>
                <c:pt idx="0">
                  <c:v>Total</c:v>
                </c:pt>
              </c:strCache>
            </c:strRef>
          </c:tx>
          <c:spPr>
            <a:gradFill rotWithShape="1">
              <a:gsLst>
                <a:gs pos="25000">
                  <a:srgbClr val="1D3781"/>
                </a:gs>
                <a:gs pos="45000">
                  <a:srgbClr val="24459F"/>
                </a:gs>
                <a:gs pos="100000">
                  <a:srgbClr val="4A6FD6"/>
                </a:gs>
              </a:gsLst>
              <a:lin ang="5400000" scaled="1"/>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5C"/>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Pivot!$A$2:$A$28</c:f>
              <c:strCache>
                <c:ptCount val="26"/>
                <c:pt idx="0">
                  <c:v>1997</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2016</c:v>
                </c:pt>
                <c:pt idx="18">
                  <c:v>2017</c:v>
                </c:pt>
                <c:pt idx="19">
                  <c:v>2018</c:v>
                </c:pt>
                <c:pt idx="20">
                  <c:v>2019</c:v>
                </c:pt>
                <c:pt idx="21">
                  <c:v>2020</c:v>
                </c:pt>
                <c:pt idx="22">
                  <c:v>2021</c:v>
                </c:pt>
                <c:pt idx="23">
                  <c:v>2022</c:v>
                </c:pt>
                <c:pt idx="24">
                  <c:v>2023</c:v>
                </c:pt>
                <c:pt idx="25">
                  <c:v>2024</c:v>
                </c:pt>
              </c:strCache>
            </c:strRef>
          </c:cat>
          <c:val>
            <c:numRef>
              <c:f>Pivot!$B$2:$B$28</c:f>
              <c:numCache>
                <c:formatCode>General</c:formatCode>
                <c:ptCount val="26"/>
                <c:pt idx="0">
                  <c:v>1</c:v>
                </c:pt>
                <c:pt idx="1">
                  <c:v>1</c:v>
                </c:pt>
                <c:pt idx="2">
                  <c:v>1</c:v>
                </c:pt>
                <c:pt idx="3">
                  <c:v>3</c:v>
                </c:pt>
                <c:pt idx="4">
                  <c:v>2</c:v>
                </c:pt>
                <c:pt idx="5">
                  <c:v>1</c:v>
                </c:pt>
                <c:pt idx="6">
                  <c:v>2</c:v>
                </c:pt>
                <c:pt idx="7">
                  <c:v>1</c:v>
                </c:pt>
                <c:pt idx="8">
                  <c:v>3</c:v>
                </c:pt>
                <c:pt idx="9">
                  <c:v>1</c:v>
                </c:pt>
                <c:pt idx="10">
                  <c:v>2</c:v>
                </c:pt>
                <c:pt idx="11">
                  <c:v>2</c:v>
                </c:pt>
                <c:pt idx="12">
                  <c:v>1</c:v>
                </c:pt>
                <c:pt idx="13">
                  <c:v>3</c:v>
                </c:pt>
                <c:pt idx="14">
                  <c:v>1</c:v>
                </c:pt>
                <c:pt idx="15">
                  <c:v>2</c:v>
                </c:pt>
                <c:pt idx="16">
                  <c:v>3</c:v>
                </c:pt>
                <c:pt idx="17">
                  <c:v>2</c:v>
                </c:pt>
                <c:pt idx="18">
                  <c:v>3</c:v>
                </c:pt>
                <c:pt idx="19">
                  <c:v>4</c:v>
                </c:pt>
                <c:pt idx="20">
                  <c:v>2</c:v>
                </c:pt>
                <c:pt idx="21">
                  <c:v>9</c:v>
                </c:pt>
                <c:pt idx="22">
                  <c:v>10</c:v>
                </c:pt>
                <c:pt idx="23">
                  <c:v>12</c:v>
                </c:pt>
                <c:pt idx="24">
                  <c:v>15</c:v>
                </c:pt>
                <c:pt idx="25">
                  <c:v>10</c:v>
                </c:pt>
              </c:numCache>
            </c:numRef>
          </c:val>
          <c:extLst>
            <c:ext xmlns:c16="http://schemas.microsoft.com/office/drawing/2014/chart" uri="{C3380CC4-5D6E-409C-BE32-E72D297353CC}">
              <c16:uniqueId val="{00000000-89BF-4EFF-BE53-377C741DC797}"/>
            </c:ext>
          </c:extLst>
        </c:ser>
        <c:dLbls>
          <c:dLblPos val="outEnd"/>
          <c:showLegendKey val="0"/>
          <c:showVal val="1"/>
          <c:showCatName val="0"/>
          <c:showSerName val="0"/>
          <c:showPercent val="0"/>
          <c:showBubbleSize val="0"/>
        </c:dLbls>
        <c:gapWidth val="100"/>
        <c:overlap val="-24"/>
        <c:axId val="1137532895"/>
        <c:axId val="1137520895"/>
      </c:barChart>
      <c:catAx>
        <c:axId val="1137532895"/>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27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137520895"/>
        <c:crosses val="autoZero"/>
        <c:auto val="1"/>
        <c:lblAlgn val="ctr"/>
        <c:lblOffset val="100"/>
        <c:noMultiLvlLbl val="0"/>
      </c:catAx>
      <c:valAx>
        <c:axId val="1137520895"/>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137532895"/>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pivotSource>
    <c:name>[Khymeia_Papers_20240513.xlsx]Pivot!PivotTable3</c:name>
    <c:fmtId val="6"/>
  </c:pivotSource>
  <c:chart>
    <c:title>
      <c:tx>
        <c:rich>
          <a:bodyPr rot="0" spcFirstLastPara="1" vertOverflow="ellipsis" vert="horz" wrap="square" anchor="ctr" anchorCtr="1"/>
          <a:lstStyle/>
          <a:p>
            <a:pPr>
              <a:defRPr sz="1600" b="1" i="0" u="none" strike="noStrike" kern="1200" spc="0" baseline="0">
                <a:solidFill>
                  <a:srgbClr val="1D3781"/>
                </a:solidFill>
                <a:latin typeface="+mn-lt"/>
                <a:ea typeface="+mn-ea"/>
                <a:cs typeface="+mn-cs"/>
              </a:defRPr>
            </a:pPr>
            <a:r>
              <a:rPr lang="en-US" sz="1600" b="1">
                <a:solidFill>
                  <a:srgbClr val="00005C"/>
                </a:solidFill>
              </a:rPr>
              <a:t>Reviews</a:t>
            </a:r>
          </a:p>
        </c:rich>
      </c:tx>
      <c:layout>
        <c:manualLayout>
          <c:xMode val="edge"/>
          <c:yMode val="edge"/>
          <c:x val="0.41633434132473257"/>
          <c:y val="2.6001891791182289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rgbClr val="1D3781"/>
              </a:solidFill>
              <a:latin typeface="+mn-lt"/>
              <a:ea typeface="+mn-ea"/>
              <a:cs typeface="+mn-cs"/>
            </a:defRPr>
          </a:pPr>
          <a:endParaRPr lang="it-IT"/>
        </a:p>
      </c:txPr>
    </c:title>
    <c:autoTitleDeleted val="0"/>
    <c:pivotFmts>
      <c:pivotFmt>
        <c:idx val="0"/>
        <c:spPr>
          <a:gradFill>
            <a:gsLst>
              <a:gs pos="100000">
                <a:srgbClr val="4A6FD6"/>
              </a:gs>
              <a:gs pos="0">
                <a:srgbClr val="1D3781"/>
              </a:gs>
              <a:gs pos="54000">
                <a:srgbClr val="24459F"/>
              </a:gs>
            </a:gsLst>
            <a:lin ang="5400000" scaled="1"/>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gradFill>
            <a:gsLst>
              <a:gs pos="100000">
                <a:srgbClr val="4A6FD6"/>
              </a:gs>
              <a:gs pos="0">
                <a:srgbClr val="1D3781"/>
              </a:gs>
              <a:gs pos="54000">
                <a:srgbClr val="24459F"/>
              </a:gs>
            </a:gsLst>
            <a:lin ang="5400000" scaled="1"/>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gradFill>
            <a:gsLst>
              <a:gs pos="100000">
                <a:srgbClr val="4A6FD6"/>
              </a:gs>
              <a:gs pos="0">
                <a:srgbClr val="1D3781"/>
              </a:gs>
              <a:gs pos="54000">
                <a:srgbClr val="24459F"/>
              </a:gs>
            </a:gsLst>
            <a:lin ang="5400000" scaled="1"/>
          </a:gra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7.801324691857639E-2"/>
          <c:y val="0.17627491165498971"/>
          <c:w val="0.89145236398951289"/>
          <c:h val="0.56036943160274022"/>
        </c:manualLayout>
      </c:layout>
      <c:barChart>
        <c:barDir val="col"/>
        <c:grouping val="clustered"/>
        <c:varyColors val="0"/>
        <c:ser>
          <c:idx val="0"/>
          <c:order val="0"/>
          <c:tx>
            <c:strRef>
              <c:f>Pivot!$B$33</c:f>
              <c:strCache>
                <c:ptCount val="1"/>
                <c:pt idx="0">
                  <c:v>Total</c:v>
                </c:pt>
              </c:strCache>
            </c:strRef>
          </c:tx>
          <c:spPr>
            <a:gradFill>
              <a:gsLst>
                <a:gs pos="100000">
                  <a:srgbClr val="4A6FD6"/>
                </a:gs>
                <a:gs pos="0">
                  <a:srgbClr val="1D3781"/>
                </a:gs>
                <a:gs pos="54000">
                  <a:srgbClr val="24459F"/>
                </a:gs>
              </a:gsLst>
              <a:lin ang="5400000" scaled="1"/>
            </a:gra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00005C"/>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Pivot!$A$34:$A$47</c:f>
              <c:strCache>
                <c:ptCount val="13"/>
                <c:pt idx="0">
                  <c:v>2009</c:v>
                </c:pt>
                <c:pt idx="1">
                  <c:v>2012</c:v>
                </c:pt>
                <c:pt idx="2">
                  <c:v>2014</c:v>
                </c:pt>
                <c:pt idx="3">
                  <c:v>2015</c:v>
                </c:pt>
                <c:pt idx="4">
                  <c:v>2016</c:v>
                </c:pt>
                <c:pt idx="5">
                  <c:v>2017</c:v>
                </c:pt>
                <c:pt idx="6">
                  <c:v>2018</c:v>
                </c:pt>
                <c:pt idx="7">
                  <c:v>2019</c:v>
                </c:pt>
                <c:pt idx="8">
                  <c:v>2020</c:v>
                </c:pt>
                <c:pt idx="9">
                  <c:v>2021</c:v>
                </c:pt>
                <c:pt idx="10">
                  <c:v>2022</c:v>
                </c:pt>
                <c:pt idx="11">
                  <c:v>2023</c:v>
                </c:pt>
                <c:pt idx="12">
                  <c:v>2024</c:v>
                </c:pt>
              </c:strCache>
            </c:strRef>
          </c:cat>
          <c:val>
            <c:numRef>
              <c:f>Pivot!$B$34:$B$47</c:f>
              <c:numCache>
                <c:formatCode>General</c:formatCode>
                <c:ptCount val="13"/>
                <c:pt idx="0">
                  <c:v>1</c:v>
                </c:pt>
                <c:pt idx="1">
                  <c:v>1</c:v>
                </c:pt>
                <c:pt idx="2">
                  <c:v>2</c:v>
                </c:pt>
                <c:pt idx="3">
                  <c:v>3</c:v>
                </c:pt>
                <c:pt idx="4">
                  <c:v>2</c:v>
                </c:pt>
                <c:pt idx="5">
                  <c:v>1</c:v>
                </c:pt>
                <c:pt idx="6">
                  <c:v>1</c:v>
                </c:pt>
                <c:pt idx="7">
                  <c:v>5</c:v>
                </c:pt>
                <c:pt idx="8">
                  <c:v>3</c:v>
                </c:pt>
                <c:pt idx="9">
                  <c:v>5</c:v>
                </c:pt>
                <c:pt idx="10">
                  <c:v>5</c:v>
                </c:pt>
                <c:pt idx="11">
                  <c:v>10</c:v>
                </c:pt>
                <c:pt idx="12">
                  <c:v>2</c:v>
                </c:pt>
              </c:numCache>
            </c:numRef>
          </c:val>
          <c:extLst>
            <c:ext xmlns:c16="http://schemas.microsoft.com/office/drawing/2014/chart" uri="{C3380CC4-5D6E-409C-BE32-E72D297353CC}">
              <c16:uniqueId val="{00000000-5981-4DB7-8EDE-BDB4263E5B2D}"/>
            </c:ext>
          </c:extLst>
        </c:ser>
        <c:dLbls>
          <c:dLblPos val="outEnd"/>
          <c:showLegendKey val="0"/>
          <c:showVal val="1"/>
          <c:showCatName val="0"/>
          <c:showSerName val="0"/>
          <c:showPercent val="0"/>
          <c:showBubbleSize val="0"/>
        </c:dLbls>
        <c:gapWidth val="219"/>
        <c:overlap val="-27"/>
        <c:axId val="1129296064"/>
        <c:axId val="1129289344"/>
      </c:barChart>
      <c:catAx>
        <c:axId val="112929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000000" spcFirstLastPara="1" vertOverflow="ellipsis" wrap="square" anchor="ctr" anchorCtr="1"/>
          <a:lstStyle/>
          <a:p>
            <a:pPr algn="ctr">
              <a:defRPr lang="en-US" sz="1197" b="0" i="0" u="none" strike="noStrike" kern="1200" baseline="0">
                <a:solidFill>
                  <a:schemeClr val="tx1">
                    <a:lumMod val="65000"/>
                    <a:lumOff val="35000"/>
                  </a:schemeClr>
                </a:solidFill>
                <a:latin typeface="+mn-lt"/>
                <a:ea typeface="+mn-ea"/>
                <a:cs typeface="+mn-cs"/>
              </a:defRPr>
            </a:pPr>
            <a:endParaRPr lang="it-IT"/>
          </a:p>
        </c:txPr>
        <c:crossAx val="1129289344"/>
        <c:crosses val="autoZero"/>
        <c:auto val="1"/>
        <c:lblAlgn val="ctr"/>
        <c:lblOffset val="100"/>
        <c:noMultiLvlLbl val="0"/>
      </c:catAx>
      <c:valAx>
        <c:axId val="1129289344"/>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lgn="ctr">
              <a:defRPr lang="en-US" sz="1197" b="0" i="0" u="none" strike="noStrike" kern="1200" baseline="0">
                <a:solidFill>
                  <a:schemeClr val="tx1">
                    <a:lumMod val="65000"/>
                    <a:lumOff val="35000"/>
                  </a:schemeClr>
                </a:solidFill>
                <a:latin typeface="+mn-lt"/>
                <a:ea typeface="+mn-ea"/>
                <a:cs typeface="+mn-cs"/>
              </a:defRPr>
            </a:pPr>
            <a:endParaRPr lang="it-IT"/>
          </a:p>
        </c:txPr>
        <c:crossAx val="1129296064"/>
        <c:crosses val="autoZero"/>
        <c:crossBetween val="between"/>
        <c:majorUnit val="5"/>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1D3781"/>
                </a:solidFill>
                <a:latin typeface="+mn-lt"/>
                <a:ea typeface="+mn-ea"/>
                <a:cs typeface="+mn-cs"/>
              </a:defRPr>
            </a:pPr>
            <a:r>
              <a:rPr lang="it-IT" sz="1600" b="1" err="1">
                <a:solidFill>
                  <a:srgbClr val="00005C"/>
                </a:solidFill>
              </a:rPr>
              <a:t>Recommendation</a:t>
            </a:r>
            <a:r>
              <a:rPr lang="it-IT" sz="1600" b="1">
                <a:solidFill>
                  <a:srgbClr val="00005C"/>
                </a:solidFill>
              </a:rPr>
              <a:t> grade</a:t>
            </a:r>
          </a:p>
        </c:rich>
      </c:tx>
      <c:layout>
        <c:manualLayout>
          <c:xMode val="edge"/>
          <c:yMode val="edge"/>
          <c:x val="9.260578263216189E-2"/>
          <c:y val="5.0808329137427451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rgbClr val="1D3781"/>
              </a:solidFill>
              <a:latin typeface="+mn-lt"/>
              <a:ea typeface="+mn-ea"/>
              <a:cs typeface="+mn-cs"/>
            </a:defRPr>
          </a:pPr>
          <a:endParaRPr lang="it-IT"/>
        </a:p>
      </c:txPr>
    </c:title>
    <c:autoTitleDeleted val="0"/>
    <c:plotArea>
      <c:layout/>
      <c:pieChart>
        <c:varyColors val="1"/>
        <c:ser>
          <c:idx val="0"/>
          <c:order val="0"/>
          <c:dPt>
            <c:idx val="0"/>
            <c:bubble3D val="0"/>
            <c:spPr>
              <a:solidFill>
                <a:srgbClr val="00B0F0"/>
              </a:solidFill>
              <a:ln w="19050">
                <a:solidFill>
                  <a:schemeClr val="lt1"/>
                </a:solidFill>
              </a:ln>
              <a:effectLst/>
            </c:spPr>
            <c:extLst>
              <c:ext xmlns:c16="http://schemas.microsoft.com/office/drawing/2014/chart" uri="{C3380CC4-5D6E-409C-BE32-E72D297353CC}">
                <c16:uniqueId val="{00000001-33D4-4700-8058-FEFA3A0696CD}"/>
              </c:ext>
            </c:extLst>
          </c:dPt>
          <c:dPt>
            <c:idx val="1"/>
            <c:bubble3D val="0"/>
            <c:spPr>
              <a:solidFill>
                <a:srgbClr val="34B9AA"/>
              </a:solidFill>
              <a:ln w="19050">
                <a:solidFill>
                  <a:schemeClr val="lt1"/>
                </a:solidFill>
              </a:ln>
              <a:effectLst/>
            </c:spPr>
            <c:extLst>
              <c:ext xmlns:c16="http://schemas.microsoft.com/office/drawing/2014/chart" uri="{C3380CC4-5D6E-409C-BE32-E72D297353CC}">
                <c16:uniqueId val="{00000003-33D4-4700-8058-FEFA3A0696CD}"/>
              </c:ext>
            </c:extLst>
          </c:dPt>
          <c:dPt>
            <c:idx val="2"/>
            <c:bubble3D val="0"/>
            <c:spPr>
              <a:solidFill>
                <a:srgbClr val="3A809C"/>
              </a:solidFill>
              <a:ln w="19050">
                <a:solidFill>
                  <a:schemeClr val="lt1"/>
                </a:solidFill>
              </a:ln>
              <a:effectLst/>
            </c:spPr>
            <c:extLst>
              <c:ext xmlns:c16="http://schemas.microsoft.com/office/drawing/2014/chart" uri="{C3380CC4-5D6E-409C-BE32-E72D297353CC}">
                <c16:uniqueId val="{00000005-33D4-4700-8058-FEFA3A0696CD}"/>
              </c:ext>
            </c:extLst>
          </c:dPt>
          <c:dPt>
            <c:idx val="3"/>
            <c:bubble3D val="0"/>
            <c:spPr>
              <a:solidFill>
                <a:srgbClr val="245566"/>
              </a:solidFill>
              <a:ln w="19050">
                <a:solidFill>
                  <a:schemeClr val="lt1"/>
                </a:solidFill>
              </a:ln>
              <a:effectLst/>
            </c:spPr>
            <c:extLst>
              <c:ext xmlns:c16="http://schemas.microsoft.com/office/drawing/2014/chart" uri="{C3380CC4-5D6E-409C-BE32-E72D297353CC}">
                <c16:uniqueId val="{00000007-33D4-4700-8058-FEFA3A0696CD}"/>
              </c:ext>
            </c:extLst>
          </c:dPt>
          <c:dPt>
            <c:idx val="4"/>
            <c:bubble3D val="0"/>
            <c:spPr>
              <a:solidFill>
                <a:srgbClr val="2A4FB8"/>
              </a:solidFill>
              <a:ln w="19050">
                <a:solidFill>
                  <a:schemeClr val="lt1"/>
                </a:solidFill>
              </a:ln>
              <a:effectLst/>
            </c:spPr>
            <c:extLst>
              <c:ext xmlns:c16="http://schemas.microsoft.com/office/drawing/2014/chart" uri="{C3380CC4-5D6E-409C-BE32-E72D297353CC}">
                <c16:uniqueId val="{00000009-33D4-4700-8058-FEFA3A0696CD}"/>
              </c:ext>
            </c:extLst>
          </c:dPt>
          <c:dPt>
            <c:idx val="5"/>
            <c:bubble3D val="0"/>
            <c:spPr>
              <a:solidFill>
                <a:srgbClr val="182D6A"/>
              </a:solidFill>
              <a:ln w="19050">
                <a:solidFill>
                  <a:schemeClr val="lt1"/>
                </a:solidFill>
              </a:ln>
              <a:effectLst/>
            </c:spPr>
            <c:extLst>
              <c:ext xmlns:c16="http://schemas.microsoft.com/office/drawing/2014/chart" uri="{C3380CC4-5D6E-409C-BE32-E72D297353CC}">
                <c16:uniqueId val="{0000000B-33D4-4700-8058-FEFA3A0696CD}"/>
              </c:ext>
            </c:extLst>
          </c:dPt>
          <c:cat>
            <c:strRef>
              <c:f>Pivot!$M$10:$M$15</c:f>
              <c:strCache>
                <c:ptCount val="6"/>
                <c:pt idx="0">
                  <c:v>1A</c:v>
                </c:pt>
                <c:pt idx="1">
                  <c:v>1B</c:v>
                </c:pt>
                <c:pt idx="2">
                  <c:v>2B</c:v>
                </c:pt>
                <c:pt idx="3">
                  <c:v>3B</c:v>
                </c:pt>
                <c:pt idx="4">
                  <c:v>4</c:v>
                </c:pt>
                <c:pt idx="5">
                  <c:v>5</c:v>
                </c:pt>
              </c:strCache>
            </c:strRef>
          </c:cat>
          <c:val>
            <c:numRef>
              <c:f>Pivot!$N$10:$N$15</c:f>
              <c:numCache>
                <c:formatCode>General</c:formatCode>
                <c:ptCount val="6"/>
                <c:pt idx="0">
                  <c:v>1</c:v>
                </c:pt>
                <c:pt idx="1">
                  <c:v>21</c:v>
                </c:pt>
                <c:pt idx="2">
                  <c:v>13</c:v>
                </c:pt>
                <c:pt idx="3">
                  <c:v>23</c:v>
                </c:pt>
                <c:pt idx="4">
                  <c:v>19</c:v>
                </c:pt>
                <c:pt idx="5">
                  <c:v>5</c:v>
                </c:pt>
              </c:numCache>
            </c:numRef>
          </c:val>
          <c:extLst>
            <c:ext xmlns:c16="http://schemas.microsoft.com/office/drawing/2014/chart" uri="{C3380CC4-5D6E-409C-BE32-E72D297353CC}">
              <c16:uniqueId val="{0000000C-33D4-4700-8058-FEFA3A0696CD}"/>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9260903398092963"/>
          <c:y val="0.24048013414519293"/>
          <c:w val="0.16334602804396692"/>
          <c:h val="0.6799264371675545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73C910D5-0C41-49C9-9839-1E1B1E5DFB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92BE02B5-2FB3-4906-AECE-677A253A0EE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1C34CC-1ECA-4307-B38D-505C9C4189EC}" type="datetimeFigureOut">
              <a:rPr lang="it-IT" smtClean="0"/>
              <a:t>19/06/2025</a:t>
            </a:fld>
            <a:endParaRPr lang="it-IT"/>
          </a:p>
        </p:txBody>
      </p:sp>
      <p:sp>
        <p:nvSpPr>
          <p:cNvPr id="4" name="Segnaposto piè di pagina 3">
            <a:extLst>
              <a:ext uri="{FF2B5EF4-FFF2-40B4-BE49-F238E27FC236}">
                <a16:creationId xmlns:a16="http://schemas.microsoft.com/office/drawing/2014/main" id="{6711BF34-3C19-44AA-8930-D4EA8748C7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0A7DAA40-9A60-4861-8666-9F8A8E20F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FFEC72-8FE7-4389-8AB0-3D684111825E}" type="slidenum">
              <a:rPr lang="it-IT" smtClean="0"/>
              <a:t>‹N›</a:t>
            </a:fld>
            <a:endParaRPr lang="it-IT"/>
          </a:p>
        </p:txBody>
      </p:sp>
    </p:spTree>
    <p:extLst>
      <p:ext uri="{BB962C8B-B14F-4D97-AF65-F5344CB8AC3E}">
        <p14:creationId xmlns:p14="http://schemas.microsoft.com/office/powerpoint/2010/main" val="1724545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C3A25E-D884-4937-AF4B-177AA2BCD4DD}" type="datetimeFigureOut">
              <a:rPr lang="it-IT" smtClean="0"/>
              <a:t>19/06/2025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217B7B-22CA-4A46-B4D7-E9E3A04F18EB}" type="slidenum">
              <a:rPr lang="it-IT" smtClean="0"/>
              <a:t>‹N›</a:t>
            </a:fld>
            <a:endParaRPr lang="it-IT"/>
          </a:p>
        </p:txBody>
      </p:sp>
    </p:spTree>
    <p:extLst>
      <p:ext uri="{BB962C8B-B14F-4D97-AF65-F5344CB8AC3E}">
        <p14:creationId xmlns:p14="http://schemas.microsoft.com/office/powerpoint/2010/main" val="1225629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82600" y="1279525"/>
            <a:ext cx="6137275" cy="3452813"/>
          </a:xfrm>
        </p:spPr>
      </p:sp>
      <p:sp>
        <p:nvSpPr>
          <p:cNvPr id="3" name="Segnaposto note 2"/>
          <p:cNvSpPr>
            <a:spLocks noGrp="1"/>
          </p:cNvSpPr>
          <p:nvPr>
            <p:ph type="body" idx="1"/>
          </p:nvPr>
        </p:nvSpPr>
        <p:spPr/>
        <p:txBody>
          <a:bodyPr/>
          <a:lstStyle/>
          <a:p>
            <a:r>
              <a:rPr lang="en-GB" sz="1200" b="1" kern="1200" dirty="0">
                <a:solidFill>
                  <a:schemeClr val="tx1"/>
                </a:solidFill>
                <a:effectLst/>
                <a:latin typeface="+mn-lt"/>
                <a:ea typeface="+mn-ea"/>
                <a:cs typeface="+mn-cs"/>
              </a:rPr>
              <a:t>The devices</a:t>
            </a:r>
            <a:r>
              <a:rPr lang="en-GB" sz="1200" b="1" kern="1200" baseline="0" dirty="0">
                <a:solidFill>
                  <a:schemeClr val="tx1"/>
                </a:solidFill>
                <a:effectLst/>
                <a:latin typeface="+mn-lt"/>
                <a:ea typeface="+mn-ea"/>
                <a:cs typeface="+mn-cs"/>
              </a:rPr>
              <a:t> you see here </a:t>
            </a:r>
            <a:r>
              <a:rPr lang="en-GB" sz="1200" b="1" kern="1200" dirty="0">
                <a:solidFill>
                  <a:schemeClr val="tx1"/>
                </a:solidFill>
                <a:effectLst/>
                <a:latin typeface="+mn-lt"/>
                <a:ea typeface="+mn-ea"/>
                <a:cs typeface="+mn-cs"/>
              </a:rPr>
              <a:t>are a family of modular, medical-grade devices that permits a very wide range of rehabilitation activities fin a variety of domains and for </a:t>
            </a:r>
            <a:r>
              <a:rPr lang="en-GB" sz="1200" b="1" kern="1200" dirty="0" err="1">
                <a:solidFill>
                  <a:schemeClr val="tx1"/>
                </a:solidFill>
                <a:effectLst/>
                <a:latin typeface="+mn-lt"/>
                <a:ea typeface="+mn-ea"/>
                <a:cs typeface="+mn-cs"/>
              </a:rPr>
              <a:t>alarge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variaty</a:t>
            </a:r>
            <a:r>
              <a:rPr lang="en-GB" sz="1200" b="1" kern="1200" dirty="0">
                <a:solidFill>
                  <a:schemeClr val="tx1"/>
                </a:solidFill>
                <a:effectLst/>
                <a:latin typeface="+mn-lt"/>
                <a:ea typeface="+mn-ea"/>
                <a:cs typeface="+mn-cs"/>
              </a:rPr>
              <a:t> of patients in the clinical facility, in the rehab </a:t>
            </a:r>
            <a:r>
              <a:rPr lang="en-GB" sz="1200" b="1" kern="1200" dirty="0" err="1">
                <a:solidFill>
                  <a:schemeClr val="tx1"/>
                </a:solidFill>
                <a:effectLst/>
                <a:latin typeface="+mn-lt"/>
                <a:ea typeface="+mn-ea"/>
                <a:cs typeface="+mn-cs"/>
              </a:rPr>
              <a:t>gymn</a:t>
            </a:r>
            <a:r>
              <a:rPr lang="en-GB" sz="1200" b="1" kern="1200" dirty="0">
                <a:solidFill>
                  <a:schemeClr val="tx1"/>
                </a:solidFill>
                <a:effectLst/>
                <a:latin typeface="+mn-lt"/>
                <a:ea typeface="+mn-ea"/>
                <a:cs typeface="+mn-cs"/>
              </a:rPr>
              <a:t>, and at home</a:t>
            </a:r>
            <a:endParaRPr lang="it-IT" dirty="0"/>
          </a:p>
        </p:txBody>
      </p:sp>
      <p:sp>
        <p:nvSpPr>
          <p:cNvPr id="4" name="Segnaposto numero diapositiva 3"/>
          <p:cNvSpPr>
            <a:spLocks noGrp="1"/>
          </p:cNvSpPr>
          <p:nvPr>
            <p:ph type="sldNum" sz="quarter" idx="5"/>
          </p:nvPr>
        </p:nvSpPr>
        <p:spPr/>
        <p:txBody>
          <a:bodyPr/>
          <a:lstStyle/>
          <a:p>
            <a:fld id="{0423B9DE-91FD-4239-BA96-4FAFD54934E8}" type="slidenum">
              <a:rPr lang="it-IT" smtClean="0"/>
              <a:t>1</a:t>
            </a:fld>
            <a:endParaRPr lang="it-IT"/>
          </a:p>
        </p:txBody>
      </p:sp>
    </p:spTree>
    <p:extLst>
      <p:ext uri="{BB962C8B-B14F-4D97-AF65-F5344CB8AC3E}">
        <p14:creationId xmlns:p14="http://schemas.microsoft.com/office/powerpoint/2010/main" val="1145862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immagine diapositiva 1">
            <a:extLst>
              <a:ext uri="{FF2B5EF4-FFF2-40B4-BE49-F238E27FC236}">
                <a16:creationId xmlns:a16="http://schemas.microsoft.com/office/drawing/2014/main" id="{30A83EBB-D77E-E4AD-084D-E676C32530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Segnaposto note 2">
            <a:extLst>
              <a:ext uri="{FF2B5EF4-FFF2-40B4-BE49-F238E27FC236}">
                <a16:creationId xmlns:a16="http://schemas.microsoft.com/office/drawing/2014/main" id="{DA2116A0-8B1D-B59E-2B2A-0C93B562BF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it-IT" b="0" i="0" u="none" strike="noStrike" baseline="30000" dirty="0">
                <a:solidFill>
                  <a:srgbClr val="000082"/>
                </a:solidFill>
                <a:latin typeface="Bond4F-Light" panose="02000000000000000000" pitchFamily="50" charset="0"/>
              </a:rPr>
              <a:t>Khymeia </a:t>
            </a:r>
            <a:r>
              <a:rPr lang="it-IT" b="0" i="0" u="none" strike="noStrike" baseline="30000" dirty="0" err="1">
                <a:solidFill>
                  <a:srgbClr val="000082"/>
                </a:solidFill>
                <a:latin typeface="Bond4F-Light" panose="02000000000000000000" pitchFamily="50" charset="0"/>
              </a:rPr>
              <a:t>is</a:t>
            </a:r>
            <a:r>
              <a:rPr lang="it-IT" b="0" i="0" u="none" strike="noStrike" baseline="30000" dirty="0">
                <a:solidFill>
                  <a:srgbClr val="000082"/>
                </a:solidFill>
                <a:latin typeface="Bond4F-Light" panose="02000000000000000000" pitchFamily="50" charset="0"/>
              </a:rPr>
              <a:t> </a:t>
            </a:r>
            <a:r>
              <a:rPr lang="it-IT" b="0" i="0" u="none" strike="noStrike" baseline="30000" dirty="0" err="1">
                <a:solidFill>
                  <a:srgbClr val="000082"/>
                </a:solidFill>
                <a:latin typeface="Bond4F-Light" panose="02000000000000000000" pitchFamily="50" charset="0"/>
              </a:rPr>
              <a:t>technology</a:t>
            </a:r>
            <a:r>
              <a:rPr lang="it-IT" b="0" i="0" u="none" strike="noStrike" baseline="30000" dirty="0">
                <a:solidFill>
                  <a:srgbClr val="000082"/>
                </a:solidFill>
                <a:latin typeface="Bond4F-Light" panose="02000000000000000000" pitchFamily="50" charset="0"/>
              </a:rPr>
              <a:t> partner of RIN (Rete Italiana Neuroscienze) </a:t>
            </a:r>
            <a:r>
              <a:rPr lang="it-IT" b="0" i="0" u="none" strike="noStrike" baseline="30000" dirty="0" err="1">
                <a:solidFill>
                  <a:srgbClr val="000082"/>
                </a:solidFill>
                <a:latin typeface="Bond4F-Light" panose="02000000000000000000" pitchFamily="50" charset="0"/>
              </a:rPr>
              <a:t>that</a:t>
            </a:r>
            <a:r>
              <a:rPr lang="it-IT" b="0" i="0" u="none" strike="noStrike" baseline="30000" dirty="0">
                <a:solidFill>
                  <a:srgbClr val="000082"/>
                </a:solidFill>
                <a:latin typeface="Bond4F-Light" panose="02000000000000000000" pitchFamily="50" charset="0"/>
              </a:rPr>
              <a:t> </a:t>
            </a:r>
            <a:r>
              <a:rPr lang="it-IT" b="0" i="0" u="none" strike="noStrike" baseline="30000" dirty="0" err="1">
                <a:solidFill>
                  <a:srgbClr val="000082"/>
                </a:solidFill>
                <a:latin typeface="Bond4F-Light" panose="02000000000000000000" pitchFamily="50" charset="0"/>
              </a:rPr>
              <a:t>is</a:t>
            </a:r>
            <a:r>
              <a:rPr lang="it-IT" b="0" i="0" u="none" strike="noStrike" baseline="30000" dirty="0">
                <a:solidFill>
                  <a:srgbClr val="000082"/>
                </a:solidFill>
                <a:latin typeface="Bond4F-Light" panose="02000000000000000000" pitchFamily="50" charset="0"/>
              </a:rPr>
              <a:t> the </a:t>
            </a:r>
            <a:r>
              <a:rPr lang="it-IT" b="0" i="0" u="none" strike="noStrike" baseline="30000" dirty="0" err="1">
                <a:solidFill>
                  <a:srgbClr val="000082"/>
                </a:solidFill>
                <a:latin typeface="Bond4F-Bold" panose="02000000000000000000" pitchFamily="50" charset="0"/>
              </a:rPr>
              <a:t>Italian</a:t>
            </a:r>
            <a:r>
              <a:rPr lang="it-IT" b="0" i="0" u="none" strike="noStrike" baseline="30000" dirty="0">
                <a:solidFill>
                  <a:srgbClr val="000082"/>
                </a:solidFill>
                <a:latin typeface="Bond4F-Bold" panose="02000000000000000000" pitchFamily="50" charset="0"/>
              </a:rPr>
              <a:t> </a:t>
            </a:r>
            <a:r>
              <a:rPr lang="it-IT" b="0" i="0" u="none" strike="noStrike" baseline="30000" dirty="0" err="1">
                <a:solidFill>
                  <a:srgbClr val="000082"/>
                </a:solidFill>
                <a:latin typeface="Bond4F-Bold" panose="02000000000000000000" pitchFamily="50" charset="0"/>
              </a:rPr>
              <a:t>Neuroscience</a:t>
            </a:r>
            <a:r>
              <a:rPr lang="it-IT" b="0" i="0" u="none" strike="noStrike" baseline="30000" dirty="0">
                <a:solidFill>
                  <a:srgbClr val="000082"/>
                </a:solidFill>
                <a:latin typeface="Bond4F-Bold" panose="02000000000000000000" pitchFamily="50" charset="0"/>
              </a:rPr>
              <a:t> Network</a:t>
            </a:r>
            <a:r>
              <a:rPr lang="it-IT" b="0" i="0" u="none" strike="noStrike" baseline="30000" dirty="0">
                <a:solidFill>
                  <a:srgbClr val="000082"/>
                </a:solidFill>
                <a:latin typeface="Bond4F-Light" panose="02000000000000000000" pitchFamily="50" charset="0"/>
              </a:rPr>
              <a:t> of the </a:t>
            </a:r>
            <a:r>
              <a:rPr lang="it-IT" b="0" i="0" u="none" strike="noStrike" baseline="30000" dirty="0" err="1">
                <a:solidFill>
                  <a:srgbClr val="000082"/>
                </a:solidFill>
                <a:latin typeface="Bond4F-Light" panose="02000000000000000000" pitchFamily="50" charset="0"/>
              </a:rPr>
              <a:t>Ministry</a:t>
            </a:r>
            <a:r>
              <a:rPr lang="it-IT" b="0" i="0" u="none" strike="noStrike" baseline="30000" dirty="0">
                <a:solidFill>
                  <a:srgbClr val="000082"/>
                </a:solidFill>
                <a:latin typeface="Bond4F-Light" panose="02000000000000000000" pitchFamily="50" charset="0"/>
              </a:rPr>
              <a:t> of Health, for the </a:t>
            </a:r>
            <a:r>
              <a:rPr lang="it-IT" b="0" i="0" u="none" strike="noStrike" baseline="30000" dirty="0" err="1">
                <a:solidFill>
                  <a:srgbClr val="000082"/>
                </a:solidFill>
                <a:latin typeface="Bond4F-Light" panose="02000000000000000000" pitchFamily="50" charset="0"/>
              </a:rPr>
              <a:t>most</a:t>
            </a:r>
            <a:r>
              <a:rPr lang="it-IT" b="0" i="0" u="none" strike="noStrike" baseline="30000" dirty="0">
                <a:solidFill>
                  <a:srgbClr val="000082"/>
                </a:solidFill>
                <a:latin typeface="Bond4F-Light" panose="02000000000000000000" pitchFamily="50" charset="0"/>
              </a:rPr>
              <a:t> </a:t>
            </a:r>
            <a:r>
              <a:rPr lang="it-IT" b="0" i="0" u="none" strike="noStrike" baseline="30000" dirty="0" err="1">
                <a:solidFill>
                  <a:srgbClr val="000082"/>
                </a:solidFill>
                <a:latin typeface="Bond4F-Light" panose="02000000000000000000" pitchFamily="50" charset="0"/>
              </a:rPr>
              <a:t>important</a:t>
            </a:r>
            <a:r>
              <a:rPr lang="it-IT" b="0" i="0" u="none" strike="noStrike" baseline="30000" dirty="0">
                <a:solidFill>
                  <a:srgbClr val="000082"/>
                </a:solidFill>
                <a:latin typeface="Bond4F-Light" panose="02000000000000000000" pitchFamily="50" charset="0"/>
              </a:rPr>
              <a:t> project </a:t>
            </a:r>
            <a:r>
              <a:rPr lang="it-IT" b="0" i="0" u="none" strike="noStrike" baseline="30000" dirty="0" err="1">
                <a:solidFill>
                  <a:srgbClr val="000082"/>
                </a:solidFill>
                <a:latin typeface="Bond4F-Light" panose="02000000000000000000" pitchFamily="50" charset="0"/>
              </a:rPr>
              <a:t>worldwide</a:t>
            </a:r>
            <a:r>
              <a:rPr lang="it-IT" b="0" i="0" u="none" strike="noStrike" baseline="30000" dirty="0">
                <a:solidFill>
                  <a:srgbClr val="000082"/>
                </a:solidFill>
                <a:latin typeface="Bond4F-Light" panose="02000000000000000000" pitchFamily="50" charset="0"/>
              </a:rPr>
              <a:t> of home </a:t>
            </a:r>
            <a:r>
              <a:rPr lang="it-IT" b="0" i="0" u="none" strike="noStrike" baseline="30000" dirty="0" err="1">
                <a:solidFill>
                  <a:srgbClr val="000082"/>
                </a:solidFill>
                <a:latin typeface="Bond4F-Light" panose="02000000000000000000" pitchFamily="50" charset="0"/>
              </a:rPr>
              <a:t>teleneurorehabilitation</a:t>
            </a:r>
            <a:r>
              <a:rPr lang="it-IT" b="0" i="0" u="none" strike="noStrike" baseline="30000" dirty="0">
                <a:solidFill>
                  <a:srgbClr val="000082"/>
                </a:solidFill>
                <a:latin typeface="Bond4F-Light" panose="02000000000000000000" pitchFamily="50" charset="0"/>
              </a:rPr>
              <a:t> with the </a:t>
            </a:r>
            <a:r>
              <a:rPr lang="it-IT" b="0" i="0" u="none" strike="noStrike" baseline="30000" dirty="0" err="1">
                <a:solidFill>
                  <a:srgbClr val="000082"/>
                </a:solidFill>
                <a:latin typeface="Bond4F-Light" panose="02000000000000000000" pitchFamily="50" charset="0"/>
              </a:rPr>
              <a:t>participation</a:t>
            </a:r>
            <a:r>
              <a:rPr lang="it-IT" b="0" i="0" u="none" strike="noStrike" baseline="30000" dirty="0">
                <a:solidFill>
                  <a:srgbClr val="000082"/>
                </a:solidFill>
                <a:latin typeface="Bond4F-Light" panose="02000000000000000000" pitchFamily="50" charset="0"/>
              </a:rPr>
              <a:t> of 18 IRCCS (</a:t>
            </a:r>
            <a:r>
              <a:rPr lang="it-IT" b="0" i="0" u="none" strike="noStrike" baseline="30000" dirty="0">
                <a:solidFill>
                  <a:srgbClr val="000082"/>
                </a:solidFill>
                <a:latin typeface="Bond4F-Bold" panose="02000000000000000000" pitchFamily="50" charset="0"/>
              </a:rPr>
              <a:t>the </a:t>
            </a:r>
            <a:r>
              <a:rPr lang="it-IT" b="0" i="0" u="none" strike="noStrike" baseline="30000" dirty="0" err="1">
                <a:solidFill>
                  <a:srgbClr val="000082"/>
                </a:solidFill>
                <a:latin typeface="Bond4F-Bold" panose="02000000000000000000" pitchFamily="50" charset="0"/>
              </a:rPr>
              <a:t>most</a:t>
            </a:r>
            <a:r>
              <a:rPr lang="it-IT" b="0" i="0" u="none" strike="noStrike" baseline="30000" dirty="0">
                <a:solidFill>
                  <a:srgbClr val="000082"/>
                </a:solidFill>
                <a:latin typeface="Bond4F-Bold" panose="02000000000000000000" pitchFamily="50" charset="0"/>
              </a:rPr>
              <a:t> </a:t>
            </a:r>
            <a:r>
              <a:rPr lang="it-IT" b="0" i="0" u="none" strike="noStrike" baseline="30000" dirty="0" err="1">
                <a:solidFill>
                  <a:srgbClr val="000082"/>
                </a:solidFill>
                <a:latin typeface="Bond4F-Bold" panose="02000000000000000000" pitchFamily="50" charset="0"/>
              </a:rPr>
              <a:t>important</a:t>
            </a:r>
            <a:r>
              <a:rPr lang="it-IT" b="0" i="0" u="none" strike="noStrike" baseline="30000" dirty="0">
                <a:solidFill>
                  <a:srgbClr val="000082"/>
                </a:solidFill>
                <a:latin typeface="Bond4F-Bold" panose="02000000000000000000" pitchFamily="50" charset="0"/>
              </a:rPr>
              <a:t> hospitals in </a:t>
            </a:r>
            <a:r>
              <a:rPr lang="it-IT" b="0" i="0" u="none" strike="noStrike" baseline="30000" dirty="0" err="1">
                <a:solidFill>
                  <a:srgbClr val="000082"/>
                </a:solidFill>
                <a:latin typeface="Bond4F-Bold" panose="02000000000000000000" pitchFamily="50" charset="0"/>
              </a:rPr>
              <a:t>Italy</a:t>
            </a:r>
            <a:r>
              <a:rPr lang="it-IT" baseline="30000" dirty="0">
                <a:solidFill>
                  <a:srgbClr val="000082"/>
                </a:solidFill>
                <a:latin typeface="Bond4F-Light" panose="02000000000000000000" pitchFamily="50" charset="0"/>
              </a:rPr>
              <a:t>), </a:t>
            </a:r>
            <a:r>
              <a:rPr lang="it-IT" baseline="30000" dirty="0" err="1">
                <a:solidFill>
                  <a:srgbClr val="000082"/>
                </a:solidFill>
                <a:latin typeface="Bond4F-Light" panose="02000000000000000000" pitchFamily="50" charset="0"/>
              </a:rPr>
              <a:t>activated</a:t>
            </a:r>
            <a:r>
              <a:rPr lang="it-IT" baseline="30000" dirty="0">
                <a:solidFill>
                  <a:srgbClr val="000082"/>
                </a:solidFill>
                <a:latin typeface="Bond4F-Light" panose="02000000000000000000" pitchFamily="50" charset="0"/>
              </a:rPr>
              <a:t> in 2017 for </a:t>
            </a:r>
            <a:r>
              <a:rPr lang="it-IT" b="0" i="0" u="none" strike="noStrike" baseline="30000" dirty="0">
                <a:solidFill>
                  <a:srgbClr val="000082"/>
                </a:solidFill>
                <a:latin typeface="Bond4F-Light" panose="02000000000000000000" pitchFamily="50" charset="0"/>
              </a:rPr>
              <a:t>«Development and </a:t>
            </a:r>
            <a:r>
              <a:rPr lang="it-IT" b="0" i="0" u="none" strike="noStrike" baseline="30000" dirty="0" err="1">
                <a:solidFill>
                  <a:srgbClr val="000082"/>
                </a:solidFill>
                <a:latin typeface="Bond4F-Light" panose="02000000000000000000" pitchFamily="50" charset="0"/>
              </a:rPr>
              <a:t>implementation</a:t>
            </a:r>
            <a:r>
              <a:rPr lang="it-IT" b="0" i="0" u="none" strike="noStrike" baseline="30000" dirty="0">
                <a:solidFill>
                  <a:srgbClr val="000082"/>
                </a:solidFill>
                <a:latin typeface="Bond4F-Light" panose="02000000000000000000" pitchFamily="50" charset="0"/>
              </a:rPr>
              <a:t> of a </a:t>
            </a:r>
            <a:r>
              <a:rPr lang="it-IT" baseline="30000" dirty="0" err="1">
                <a:solidFill>
                  <a:srgbClr val="000082"/>
                </a:solidFill>
                <a:latin typeface="Bond4F-Light" panose="02000000000000000000" pitchFamily="50" charset="0"/>
              </a:rPr>
              <a:t>Italian</a:t>
            </a:r>
            <a:r>
              <a:rPr lang="it-IT" baseline="30000" dirty="0">
                <a:solidFill>
                  <a:srgbClr val="000082"/>
                </a:solidFill>
                <a:latin typeface="Bond4F-Light" panose="02000000000000000000" pitchFamily="50" charset="0"/>
              </a:rPr>
              <a:t> Network of </a:t>
            </a:r>
            <a:r>
              <a:rPr lang="it-IT" baseline="30000" dirty="0" err="1">
                <a:solidFill>
                  <a:srgbClr val="000082"/>
                </a:solidFill>
                <a:latin typeface="Bond4F-Light" panose="02000000000000000000" pitchFamily="50" charset="0"/>
              </a:rPr>
              <a:t>Telerehabilitation</a:t>
            </a:r>
            <a:r>
              <a:rPr lang="it-IT" baseline="30000" dirty="0">
                <a:solidFill>
                  <a:srgbClr val="000082"/>
                </a:solidFill>
                <a:latin typeface="Bond4F-Light" panose="02000000000000000000" pitchFamily="50" charset="0"/>
              </a:rPr>
              <a:t> for the </a:t>
            </a:r>
            <a:r>
              <a:rPr lang="it-IT" baseline="30000" dirty="0" err="1">
                <a:solidFill>
                  <a:srgbClr val="000082"/>
                </a:solidFill>
                <a:latin typeface="Bond4F-Light" panose="02000000000000000000" pitchFamily="50" charset="0"/>
              </a:rPr>
              <a:t>assistential</a:t>
            </a:r>
            <a:r>
              <a:rPr lang="it-IT" baseline="30000" dirty="0">
                <a:solidFill>
                  <a:srgbClr val="000082"/>
                </a:solidFill>
                <a:latin typeface="Bond4F-Light" panose="02000000000000000000" pitchFamily="50" charset="0"/>
              </a:rPr>
              <a:t> </a:t>
            </a:r>
            <a:r>
              <a:rPr lang="it-IT" baseline="30000" dirty="0" err="1">
                <a:solidFill>
                  <a:srgbClr val="000082"/>
                </a:solidFill>
                <a:latin typeface="Bond4F-Light" panose="02000000000000000000" pitchFamily="50" charset="0"/>
              </a:rPr>
              <a:t>continuity</a:t>
            </a:r>
            <a:r>
              <a:rPr lang="it-IT" baseline="30000" dirty="0">
                <a:solidFill>
                  <a:srgbClr val="000082"/>
                </a:solidFill>
                <a:latin typeface="Bond4F-Light" panose="02000000000000000000" pitchFamily="50" charset="0"/>
              </a:rPr>
              <a:t>». </a:t>
            </a:r>
            <a:endParaRPr lang="it-IT" b="0" i="0" u="none" strike="noStrike" baseline="30000" dirty="0">
              <a:solidFill>
                <a:srgbClr val="000082"/>
              </a:solidFill>
              <a:latin typeface="Bond4F-Light" panose="02000000000000000000" pitchFamily="50"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sz="12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Khymeia </a:t>
            </a:r>
            <a:r>
              <a:rPr kumimoji="0" lang="it-IT" sz="1200" b="0" i="0" u="none" strike="noStrike" kern="1200" cap="none" spc="0" normalizeH="0" baseline="30000" noProof="0" dirty="0" err="1">
                <a:ln>
                  <a:noFill/>
                </a:ln>
                <a:solidFill>
                  <a:srgbClr val="000082"/>
                </a:solidFill>
                <a:effectLst/>
                <a:uLnTx/>
                <a:uFillTx/>
                <a:latin typeface="Bond4F-Light" panose="02000000000000000000" pitchFamily="50" charset="0"/>
                <a:ea typeface="+mn-ea"/>
                <a:cs typeface="+mn-cs"/>
              </a:rPr>
              <a:t>is</a:t>
            </a:r>
            <a:r>
              <a:rPr kumimoji="0" lang="it-IT" sz="12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 </a:t>
            </a:r>
            <a:r>
              <a:rPr kumimoji="0" lang="it-IT" sz="1200" b="0" i="0" u="none" strike="noStrike" kern="1200" cap="none" spc="0" normalizeH="0" baseline="30000" noProof="0" dirty="0" err="1">
                <a:ln>
                  <a:noFill/>
                </a:ln>
                <a:solidFill>
                  <a:srgbClr val="000082"/>
                </a:solidFill>
                <a:effectLst/>
                <a:uLnTx/>
                <a:uFillTx/>
                <a:latin typeface="Bond4F-Light" panose="02000000000000000000" pitchFamily="50" charset="0"/>
                <a:ea typeface="+mn-ea"/>
                <a:cs typeface="+mn-cs"/>
              </a:rPr>
              <a:t>technology</a:t>
            </a:r>
            <a:r>
              <a:rPr kumimoji="0" lang="it-IT" sz="12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 partner of RETE IDEA (Associazione Rete </a:t>
            </a:r>
            <a:r>
              <a:rPr kumimoji="0" lang="it-IT" sz="1200" b="0" i="0" u="none" strike="noStrike" kern="1200" cap="none" spc="0" normalizeH="0" baseline="30000" noProof="0" dirty="0">
                <a:ln>
                  <a:noFill/>
                </a:ln>
                <a:solidFill>
                  <a:srgbClr val="000082"/>
                </a:solidFill>
                <a:effectLst/>
                <a:uLnTx/>
                <a:uFillTx/>
                <a:latin typeface="Bond4F-Bold" panose="02000000000000000000" pitchFamily="50" charset="0"/>
                <a:ea typeface="+mn-ea"/>
                <a:cs typeface="+mn-cs"/>
              </a:rPr>
              <a:t>I</a:t>
            </a:r>
            <a:r>
              <a:rPr kumimoji="0" lang="it-IT" sz="12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taliana </a:t>
            </a:r>
            <a:r>
              <a:rPr kumimoji="0" lang="it-IT" sz="1200" b="0" i="0" u="none" strike="noStrike" kern="1200" cap="none" spc="0" normalizeH="0" baseline="30000" noProof="0" dirty="0">
                <a:ln>
                  <a:noFill/>
                </a:ln>
                <a:solidFill>
                  <a:srgbClr val="000082"/>
                </a:solidFill>
                <a:effectLst/>
                <a:uLnTx/>
                <a:uFillTx/>
                <a:latin typeface="Bond4F-Bold" panose="02000000000000000000" pitchFamily="50" charset="0"/>
                <a:ea typeface="+mn-ea"/>
                <a:cs typeface="+mn-cs"/>
              </a:rPr>
              <a:t>D</a:t>
            </a:r>
            <a:r>
              <a:rPr kumimoji="0" lang="it-IT" sz="12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ell’</a:t>
            </a:r>
            <a:r>
              <a:rPr kumimoji="0" lang="it-IT" sz="1200" b="0" i="0" u="none" strike="noStrike" kern="1200" cap="none" spc="0" normalizeH="0" baseline="30000" noProof="0" dirty="0">
                <a:ln>
                  <a:noFill/>
                </a:ln>
                <a:solidFill>
                  <a:srgbClr val="000082"/>
                </a:solidFill>
                <a:effectLst/>
                <a:uLnTx/>
                <a:uFillTx/>
                <a:latin typeface="Bond4F-Bold" panose="02000000000000000000" pitchFamily="50" charset="0"/>
                <a:ea typeface="+mn-ea"/>
                <a:cs typeface="+mn-cs"/>
              </a:rPr>
              <a:t>E</a:t>
            </a:r>
            <a:r>
              <a:rPr kumimoji="0" lang="it-IT" sz="12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tà </a:t>
            </a:r>
            <a:r>
              <a:rPr kumimoji="0" lang="it-IT" sz="1200" b="0" i="0" u="none" strike="noStrike" kern="1200" cap="none" spc="0" normalizeH="0" baseline="30000" noProof="0" dirty="0" err="1">
                <a:ln>
                  <a:noFill/>
                </a:ln>
                <a:solidFill>
                  <a:srgbClr val="000082"/>
                </a:solidFill>
                <a:effectLst/>
                <a:uLnTx/>
                <a:uFillTx/>
                <a:latin typeface="Bond4F-Light" panose="02000000000000000000" pitchFamily="50" charset="0"/>
                <a:ea typeface="+mn-ea"/>
                <a:cs typeface="+mn-cs"/>
              </a:rPr>
              <a:t>evolutiv</a:t>
            </a:r>
            <a:r>
              <a:rPr kumimoji="0" lang="it-IT" sz="1200" b="0" i="0" u="none" strike="noStrike" kern="1200" cap="none" spc="0" normalizeH="0" baseline="30000" noProof="0" dirty="0" err="1">
                <a:ln>
                  <a:noFill/>
                </a:ln>
                <a:solidFill>
                  <a:srgbClr val="000082"/>
                </a:solidFill>
                <a:effectLst/>
                <a:uLnTx/>
                <a:uFillTx/>
                <a:latin typeface="Bond4F-Bold" panose="02000000000000000000" pitchFamily="50" charset="0"/>
                <a:ea typeface="+mn-ea"/>
                <a:cs typeface="+mn-cs"/>
              </a:rPr>
              <a:t>A</a:t>
            </a:r>
            <a:r>
              <a:rPr kumimoji="0" lang="it-IT" sz="12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 </a:t>
            </a:r>
            <a:r>
              <a:rPr kumimoji="0" lang="it-IT" sz="1200" b="0" i="0" u="none" strike="noStrike" kern="1200" cap="none" spc="0" normalizeH="0" baseline="30000" noProof="0" dirty="0" err="1">
                <a:ln>
                  <a:noFill/>
                </a:ln>
                <a:solidFill>
                  <a:srgbClr val="000082"/>
                </a:solidFill>
                <a:effectLst/>
                <a:uLnTx/>
                <a:uFillTx/>
                <a:latin typeface="Bond4F-Light" panose="02000000000000000000" pitchFamily="50" charset="0"/>
                <a:ea typeface="+mn-ea"/>
                <a:cs typeface="+mn-cs"/>
              </a:rPr>
              <a:t>Italian</a:t>
            </a:r>
            <a:r>
              <a:rPr kumimoji="0" lang="it-IT" sz="12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 network of the </a:t>
            </a:r>
            <a:r>
              <a:rPr kumimoji="0" lang="it-IT" sz="1200" b="0" i="0" u="none" strike="noStrike" kern="1200" cap="none" spc="0" normalizeH="0" baseline="30000" noProof="0" dirty="0" err="1">
                <a:ln>
                  <a:noFill/>
                </a:ln>
                <a:solidFill>
                  <a:srgbClr val="000082"/>
                </a:solidFill>
                <a:effectLst/>
                <a:uLnTx/>
                <a:uFillTx/>
                <a:latin typeface="Bond4F-Light" panose="02000000000000000000" pitchFamily="50" charset="0"/>
                <a:ea typeface="+mn-ea"/>
                <a:cs typeface="+mn-cs"/>
              </a:rPr>
              <a:t>developmental</a:t>
            </a:r>
            <a:r>
              <a:rPr kumimoji="0" lang="it-IT" sz="12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 age), </a:t>
            </a:r>
            <a:r>
              <a:rPr kumimoji="0" lang="en-US" sz="12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the network of the Italian Ministry of Health that connects the </a:t>
            </a:r>
            <a:r>
              <a:rPr kumimoji="0" lang="en-US" sz="1200" b="0" i="0" u="none" strike="noStrike" kern="1200" cap="none" spc="0" normalizeH="0" baseline="30000" noProof="0" dirty="0">
                <a:ln>
                  <a:noFill/>
                </a:ln>
                <a:solidFill>
                  <a:srgbClr val="000082"/>
                </a:solidFill>
                <a:effectLst/>
                <a:uLnTx/>
                <a:uFillTx/>
                <a:latin typeface="Bond4F-Bold" panose="02000000000000000000" pitchFamily="50" charset="0"/>
              </a:rPr>
              <a:t>12 most advanced pediatric hospitals</a:t>
            </a:r>
            <a:r>
              <a:rPr kumimoji="0" lang="en-US" sz="12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 (IRCCS) and specialists to advance both research and care. Khymeia is a partner in its pediatric telerehabilitation project, leveraging technology for innovative treatments.</a:t>
            </a:r>
            <a:endParaRPr kumimoji="0" lang="it-IT" sz="105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it-IT" sz="1200" baseline="30000" dirty="0">
                <a:solidFill>
                  <a:srgbClr val="000082"/>
                </a:solidFill>
                <a:latin typeface="Bond4F-Light" panose="02000000000000000000" pitchFamily="50" charset="0"/>
              </a:rPr>
              <a:t> </a:t>
            </a:r>
            <a:r>
              <a:rPr lang="it-IT" sz="1200" baseline="30000" dirty="0" err="1">
                <a:solidFill>
                  <a:srgbClr val="000082"/>
                </a:solidFill>
                <a:latin typeface="Bond4F-Light" panose="02000000000000000000" pitchFamily="50" charset="0"/>
              </a:rPr>
              <a:t>Main</a:t>
            </a:r>
            <a:r>
              <a:rPr lang="it-IT" sz="1200" baseline="30000" dirty="0">
                <a:solidFill>
                  <a:srgbClr val="000082"/>
                </a:solidFill>
                <a:latin typeface="Bond4F-Light" panose="02000000000000000000" pitchFamily="50" charset="0"/>
              </a:rPr>
              <a:t> partners: IRCCS, </a:t>
            </a:r>
            <a:r>
              <a:rPr lang="it-IT" sz="1200" baseline="30000" dirty="0" err="1">
                <a:solidFill>
                  <a:srgbClr val="000082"/>
                </a:solidFill>
                <a:latin typeface="Bond4F-Light" panose="02000000000000000000" pitchFamily="50" charset="0"/>
              </a:rPr>
              <a:t>local</a:t>
            </a:r>
            <a:r>
              <a:rPr lang="it-IT" sz="1200" baseline="30000" dirty="0">
                <a:solidFill>
                  <a:srgbClr val="000082"/>
                </a:solidFill>
                <a:latin typeface="Bond4F-Light" panose="02000000000000000000" pitchFamily="50" charset="0"/>
              </a:rPr>
              <a:t> health </a:t>
            </a:r>
            <a:r>
              <a:rPr lang="it-IT" sz="1200" baseline="30000" dirty="0" err="1">
                <a:solidFill>
                  <a:srgbClr val="000082"/>
                </a:solidFill>
                <a:latin typeface="Bond4F-Light" panose="02000000000000000000" pitchFamily="50" charset="0"/>
              </a:rPr>
              <a:t>authorities</a:t>
            </a:r>
            <a:r>
              <a:rPr lang="it-IT" sz="1200" baseline="30000" dirty="0">
                <a:solidFill>
                  <a:srgbClr val="000082"/>
                </a:solidFill>
                <a:latin typeface="Bond4F-Light" panose="02000000000000000000" pitchFamily="50" charset="0"/>
              </a:rPr>
              <a:t>, hospitals, clinical centers (private and public), PT centers</a:t>
            </a:r>
          </a:p>
          <a:p>
            <a:pPr eaLnBrk="1" hangingPunct="1">
              <a:spcBef>
                <a:spcPct val="0"/>
              </a:spcBef>
            </a:pPr>
            <a:endParaRPr lang="it-IT" altLang="it-IT" dirty="0"/>
          </a:p>
        </p:txBody>
      </p:sp>
      <p:sp>
        <p:nvSpPr>
          <p:cNvPr id="15364" name="Segnaposto numero diapositiva 3">
            <a:extLst>
              <a:ext uri="{FF2B5EF4-FFF2-40B4-BE49-F238E27FC236}">
                <a16:creationId xmlns:a16="http://schemas.microsoft.com/office/drawing/2014/main" id="{5B5769E6-1F67-9E56-EE5F-EB6FA04568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Bond4F-Light" panose="02000000000000000000" pitchFamily="50" charset="0"/>
              </a:defRPr>
            </a:lvl1pPr>
            <a:lvl2pPr marL="742950" indent="-285750">
              <a:defRPr>
                <a:solidFill>
                  <a:schemeClr val="tx1"/>
                </a:solidFill>
                <a:latin typeface="Bond4F-Light" panose="02000000000000000000" pitchFamily="50" charset="0"/>
              </a:defRPr>
            </a:lvl2pPr>
            <a:lvl3pPr marL="1143000" indent="-228600">
              <a:defRPr>
                <a:solidFill>
                  <a:schemeClr val="tx1"/>
                </a:solidFill>
                <a:latin typeface="Bond4F-Light" panose="02000000000000000000" pitchFamily="50" charset="0"/>
              </a:defRPr>
            </a:lvl3pPr>
            <a:lvl4pPr marL="1600200" indent="-228600">
              <a:defRPr>
                <a:solidFill>
                  <a:schemeClr val="tx1"/>
                </a:solidFill>
                <a:latin typeface="Bond4F-Light" panose="02000000000000000000" pitchFamily="50" charset="0"/>
              </a:defRPr>
            </a:lvl4pPr>
            <a:lvl5pPr marL="2057400" indent="-228600">
              <a:defRPr>
                <a:solidFill>
                  <a:schemeClr val="tx1"/>
                </a:solidFill>
                <a:latin typeface="Bond4F-Light" panose="02000000000000000000" pitchFamily="50" charset="0"/>
              </a:defRPr>
            </a:lvl5pPr>
            <a:lvl6pPr marL="2514600" indent="-228600" eaLnBrk="0" fontAlgn="base" hangingPunct="0">
              <a:spcBef>
                <a:spcPct val="0"/>
              </a:spcBef>
              <a:spcAft>
                <a:spcPct val="0"/>
              </a:spcAft>
              <a:defRPr>
                <a:solidFill>
                  <a:schemeClr val="tx1"/>
                </a:solidFill>
                <a:latin typeface="Bond4F-Light" panose="02000000000000000000" pitchFamily="50" charset="0"/>
              </a:defRPr>
            </a:lvl6pPr>
            <a:lvl7pPr marL="2971800" indent="-228600" eaLnBrk="0" fontAlgn="base" hangingPunct="0">
              <a:spcBef>
                <a:spcPct val="0"/>
              </a:spcBef>
              <a:spcAft>
                <a:spcPct val="0"/>
              </a:spcAft>
              <a:defRPr>
                <a:solidFill>
                  <a:schemeClr val="tx1"/>
                </a:solidFill>
                <a:latin typeface="Bond4F-Light" panose="02000000000000000000" pitchFamily="50" charset="0"/>
              </a:defRPr>
            </a:lvl7pPr>
            <a:lvl8pPr marL="3429000" indent="-228600" eaLnBrk="0" fontAlgn="base" hangingPunct="0">
              <a:spcBef>
                <a:spcPct val="0"/>
              </a:spcBef>
              <a:spcAft>
                <a:spcPct val="0"/>
              </a:spcAft>
              <a:defRPr>
                <a:solidFill>
                  <a:schemeClr val="tx1"/>
                </a:solidFill>
                <a:latin typeface="Bond4F-Light" panose="02000000000000000000" pitchFamily="50" charset="0"/>
              </a:defRPr>
            </a:lvl8pPr>
            <a:lvl9pPr marL="3886200" indent="-228600" eaLnBrk="0" fontAlgn="base" hangingPunct="0">
              <a:spcBef>
                <a:spcPct val="0"/>
              </a:spcBef>
              <a:spcAft>
                <a:spcPct val="0"/>
              </a:spcAft>
              <a:defRPr>
                <a:solidFill>
                  <a:schemeClr val="tx1"/>
                </a:solidFill>
                <a:latin typeface="Bond4F-Light" panose="02000000000000000000" pitchFamily="50"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A60CBC-0CA0-4746-945F-3A9F7F87CD45}" type="slidenum">
              <a:rPr kumimoji="0" lang="it-IT" altLang="it-IT"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4384A-EBE5-7BB3-C82F-CDC6F22F9A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8F12E-D47D-039B-0D63-6598CA235F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2A2CFA-9585-E82A-A788-E7ECA7101BA1}"/>
              </a:ext>
            </a:extLst>
          </p:cNvPr>
          <p:cNvSpPr>
            <a:spLocks noGrp="1"/>
          </p:cNvSpPr>
          <p:nvPr>
            <p:ph type="body" idx="1"/>
          </p:nvPr>
        </p:nvSpPr>
        <p:spPr/>
        <p:txBody>
          <a:bodyPr/>
          <a:lstStyle/>
          <a:p>
            <a:pPr marL="1257300" marR="0" lvl="2" indent="-342900" defTabSz="914400" rtl="0" eaLnBrk="1" fontAlgn="auto" latinLnBrk="0" hangingPunct="1">
              <a:lnSpc>
                <a:spcPts val="2200"/>
              </a:lnSpc>
              <a:spcBef>
                <a:spcPts val="0"/>
              </a:spcBef>
              <a:spcAft>
                <a:spcPts val="0"/>
              </a:spcAft>
              <a:buClrTx/>
              <a:buSzTx/>
              <a:buFont typeface="Wingdings" panose="05000000000000000000" pitchFamily="2" charset="2"/>
              <a:buChar char="ü"/>
              <a:tabLst/>
              <a:defRPr/>
            </a:pPr>
            <a:r>
              <a:rPr lang="en-US" sz="2400" baseline="30000" dirty="0">
                <a:solidFill>
                  <a:srgbClr val="000082"/>
                </a:solidFill>
                <a:latin typeface="Bond4F-Light" panose="02000000000000000000" pitchFamily="50" charset="0"/>
              </a:rPr>
              <a:t>No sensible identification data on the patient’s device</a:t>
            </a:r>
          </a:p>
          <a:p>
            <a:pPr marL="1257300" marR="0" lvl="2" indent="-342900" defTabSz="914400" rtl="0" eaLnBrk="1" fontAlgn="auto" latinLnBrk="0" hangingPunct="1">
              <a:lnSpc>
                <a:spcPts val="2200"/>
              </a:lnSpc>
              <a:spcBef>
                <a:spcPts val="0"/>
              </a:spcBef>
              <a:spcAft>
                <a:spcPts val="0"/>
              </a:spcAft>
              <a:buClrTx/>
              <a:buSzTx/>
              <a:buFont typeface="Wingdings" panose="05000000000000000000" pitchFamily="2" charset="2"/>
              <a:buChar char="ü"/>
              <a:tabLst/>
              <a:defRPr/>
            </a:pPr>
            <a:r>
              <a:rPr lang="en-US" sz="2400" baseline="30000" dirty="0">
                <a:solidFill>
                  <a:srgbClr val="000082"/>
                </a:solidFill>
                <a:latin typeface="Bond4F-Light" panose="02000000000000000000" pitchFamily="50" charset="0"/>
              </a:rPr>
              <a:t>Data </a:t>
            </a:r>
            <a:r>
              <a:rPr lang="en-US" sz="2400" baseline="30000" dirty="0">
                <a:solidFill>
                  <a:srgbClr val="000082"/>
                </a:solidFill>
                <a:latin typeface="Bond4F-Bold" panose="02000000000000000000" pitchFamily="50" charset="0"/>
              </a:rPr>
              <a:t>encrypted</a:t>
            </a:r>
            <a:r>
              <a:rPr lang="en-US" sz="2400" baseline="30000" dirty="0">
                <a:solidFill>
                  <a:srgbClr val="000082"/>
                </a:solidFill>
                <a:latin typeface="Bond4F-Light" panose="02000000000000000000" pitchFamily="50" charset="0"/>
              </a:rPr>
              <a:t> and protected on cloud backend and during transit</a:t>
            </a:r>
          </a:p>
          <a:p>
            <a:pPr marL="1257300" marR="0" lvl="2" indent="-342900" defTabSz="914400" rtl="0" eaLnBrk="1" fontAlgn="auto" latinLnBrk="0" hangingPunct="1">
              <a:lnSpc>
                <a:spcPts val="2200"/>
              </a:lnSpc>
              <a:spcBef>
                <a:spcPts val="0"/>
              </a:spcBef>
              <a:spcAft>
                <a:spcPts val="0"/>
              </a:spcAft>
              <a:buClrTx/>
              <a:buSzTx/>
              <a:buFont typeface="Wingdings" panose="05000000000000000000" pitchFamily="2" charset="2"/>
              <a:buChar char="ü"/>
              <a:tabLst/>
              <a:defRPr/>
            </a:pPr>
            <a:r>
              <a:rPr lang="en-US" sz="2400" baseline="30000" dirty="0">
                <a:solidFill>
                  <a:srgbClr val="000082"/>
                </a:solidFill>
                <a:latin typeface="Bond4F-Bold" panose="02000000000000000000" pitchFamily="50" charset="0"/>
              </a:rPr>
              <a:t>Role-based permissions </a:t>
            </a:r>
            <a:r>
              <a:rPr lang="en-US" sz="2400" baseline="30000" dirty="0">
                <a:solidFill>
                  <a:srgbClr val="000082"/>
                </a:solidFill>
                <a:latin typeface="Bond4F-Light" panose="02000000000000000000" pitchFamily="50" charset="0"/>
              </a:rPr>
              <a:t>by facility, with customizable privacy settings per organization</a:t>
            </a:r>
          </a:p>
          <a:p>
            <a:pPr marL="1257300" lvl="2" indent="-342900">
              <a:lnSpc>
                <a:spcPts val="2200"/>
              </a:lnSpc>
              <a:buFont typeface="Wingdings" panose="05000000000000000000" pitchFamily="2" charset="2"/>
              <a:buChar char="ü"/>
              <a:defRPr/>
            </a:pPr>
            <a:r>
              <a:rPr lang="en-US" sz="2400" baseline="30000" dirty="0">
                <a:solidFill>
                  <a:srgbClr val="000082"/>
                </a:solidFill>
                <a:latin typeface="Bond4F-Light" panose="02000000000000000000" pitchFamily="50" charset="0"/>
              </a:rPr>
              <a:t>Measures to ensure resilience, backup, and availability of data and applications (art 32, 33, 34 GDPR).</a:t>
            </a:r>
          </a:p>
          <a:p>
            <a:pPr marL="1257300" marR="0" lvl="2" indent="-342900" defTabSz="914400" rtl="0" eaLnBrk="1" fontAlgn="auto" latinLnBrk="0" hangingPunct="1">
              <a:lnSpc>
                <a:spcPts val="2200"/>
              </a:lnSpc>
              <a:spcBef>
                <a:spcPts val="0"/>
              </a:spcBef>
              <a:spcAft>
                <a:spcPts val="0"/>
              </a:spcAft>
              <a:buClrTx/>
              <a:buSzTx/>
              <a:buFont typeface="Wingdings" panose="05000000000000000000" pitchFamily="2" charset="2"/>
              <a:buChar char="ü"/>
              <a:tabLst/>
              <a:defRPr/>
            </a:pPr>
            <a:r>
              <a:rPr lang="en-US" sz="2400" baseline="30000" dirty="0">
                <a:solidFill>
                  <a:srgbClr val="000082"/>
                </a:solidFill>
                <a:latin typeface="Bond4F-Light" panose="02000000000000000000" pitchFamily="50" charset="0"/>
              </a:rPr>
              <a:t>Full adherence to </a:t>
            </a:r>
            <a:r>
              <a:rPr lang="en-US" sz="2400" baseline="30000" dirty="0">
                <a:solidFill>
                  <a:srgbClr val="000082"/>
                </a:solidFill>
                <a:latin typeface="Bond4F-Bold" panose="02000000000000000000" pitchFamily="50" charset="0"/>
              </a:rPr>
              <a:t>GDPR</a:t>
            </a:r>
            <a:r>
              <a:rPr lang="en-US" sz="2400" baseline="30000" dirty="0">
                <a:solidFill>
                  <a:srgbClr val="000082"/>
                </a:solidFill>
                <a:latin typeface="Bond4F-Light" panose="02000000000000000000" pitchFamily="50" charset="0"/>
              </a:rPr>
              <a:t> Arts. 12-23 for data access and management</a:t>
            </a:r>
          </a:p>
          <a:p>
            <a:pPr marL="1257300" marR="0" lvl="2" indent="-342900" defTabSz="914400" rtl="0" eaLnBrk="1" fontAlgn="auto" latinLnBrk="0" hangingPunct="1">
              <a:lnSpc>
                <a:spcPts val="2200"/>
              </a:lnSpc>
              <a:spcBef>
                <a:spcPts val="0"/>
              </a:spcBef>
              <a:spcAft>
                <a:spcPts val="0"/>
              </a:spcAft>
              <a:buClrTx/>
              <a:buSzTx/>
              <a:buFont typeface="Wingdings" panose="05000000000000000000" pitchFamily="2" charset="2"/>
              <a:buChar char="ü"/>
              <a:tabLst/>
              <a:defRPr/>
            </a:pPr>
            <a:r>
              <a:rPr lang="en-US" sz="2400" baseline="30000" dirty="0">
                <a:solidFill>
                  <a:srgbClr val="000082"/>
                </a:solidFill>
                <a:latin typeface="Bond4F-Light" panose="02000000000000000000" pitchFamily="50" charset="0"/>
              </a:rPr>
              <a:t>Ready to be </a:t>
            </a:r>
            <a:r>
              <a:rPr lang="en-US" sz="2400" baseline="30000" dirty="0">
                <a:solidFill>
                  <a:srgbClr val="000082"/>
                </a:solidFill>
                <a:latin typeface="Bond4F-Bold" panose="02000000000000000000" pitchFamily="50" charset="0"/>
              </a:rPr>
              <a:t>compliant</a:t>
            </a:r>
            <a:r>
              <a:rPr lang="en-US" sz="2400" baseline="30000" dirty="0">
                <a:solidFill>
                  <a:srgbClr val="000082"/>
                </a:solidFill>
                <a:latin typeface="Bond4F-Light" panose="02000000000000000000" pitchFamily="50" charset="0"/>
              </a:rPr>
              <a:t> to any </a:t>
            </a:r>
            <a:r>
              <a:rPr lang="en-US" sz="2400" baseline="30000" dirty="0">
                <a:solidFill>
                  <a:srgbClr val="000082"/>
                </a:solidFill>
                <a:latin typeface="Bond4F-Bold" panose="02000000000000000000" pitchFamily="50" charset="0"/>
              </a:rPr>
              <a:t>local privacy </a:t>
            </a:r>
          </a:p>
          <a:p>
            <a:endParaRPr lang="it-IT" dirty="0"/>
          </a:p>
        </p:txBody>
      </p:sp>
      <p:sp>
        <p:nvSpPr>
          <p:cNvPr id="4" name="Slide Number Placeholder 3">
            <a:extLst>
              <a:ext uri="{FF2B5EF4-FFF2-40B4-BE49-F238E27FC236}">
                <a16:creationId xmlns:a16="http://schemas.microsoft.com/office/drawing/2014/main" id="{F929C4E6-07C0-9D08-49B5-2C2FD5C9BE95}"/>
              </a:ext>
            </a:extLst>
          </p:cNvPr>
          <p:cNvSpPr>
            <a:spLocks noGrp="1"/>
          </p:cNvSpPr>
          <p:nvPr>
            <p:ph type="sldNum" sz="quarter" idx="5"/>
          </p:nvPr>
        </p:nvSpPr>
        <p:spPr/>
        <p:txBody>
          <a:bodyPr/>
          <a:lstStyle/>
          <a:p>
            <a:fld id="{B9217B7B-22CA-4A46-B4D7-E9E3A04F18EB}" type="slidenum">
              <a:rPr lang="it-IT" smtClean="0"/>
              <a:t>4</a:t>
            </a:fld>
            <a:endParaRPr lang="it-IT"/>
          </a:p>
        </p:txBody>
      </p:sp>
    </p:spTree>
    <p:extLst>
      <p:ext uri="{BB962C8B-B14F-4D97-AF65-F5344CB8AC3E}">
        <p14:creationId xmlns:p14="http://schemas.microsoft.com/office/powerpoint/2010/main" val="199073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FB93C-52B5-9903-D8E3-2EE17633673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667160C-B626-D1FD-2B02-B557F872E91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E1BFADD-CEC1-DBAB-F115-6EBF0D293C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30000" dirty="0">
                <a:solidFill>
                  <a:srgbClr val="000082"/>
                </a:solidFill>
                <a:latin typeface="Bond4F-Light" panose="02000000000000000000" pitchFamily="50" charset="0"/>
              </a:rPr>
              <a:t>All the devices of the VRRS ecosystem can be implemented in different places within the same hospital or in different hospital structures belonging to the same group, putting them in </a:t>
            </a:r>
            <a:r>
              <a:rPr lang="en-US" sz="1200" baseline="30000" dirty="0">
                <a:solidFill>
                  <a:srgbClr val="000082"/>
                </a:solidFill>
                <a:latin typeface="Bond4F-Bold" panose="02000000000000000000" pitchFamily="50" charset="0"/>
              </a:rPr>
              <a:t>communication</a:t>
            </a:r>
            <a:r>
              <a:rPr lang="en-US" sz="1200" baseline="30000" dirty="0">
                <a:solidFill>
                  <a:srgbClr val="000082"/>
                </a:solidFill>
                <a:latin typeface="Bond4F-Light" panose="02000000000000000000" pitchFamily="50" charset="0"/>
              </a:rPr>
              <a:t> and </a:t>
            </a:r>
            <a:r>
              <a:rPr lang="en-US" sz="1200" baseline="30000" dirty="0">
                <a:solidFill>
                  <a:srgbClr val="000082"/>
                </a:solidFill>
                <a:latin typeface="Bond4F-Bold" panose="02000000000000000000" pitchFamily="50" charset="0"/>
              </a:rPr>
              <a:t>network connection </a:t>
            </a:r>
            <a:r>
              <a:rPr lang="en-US" sz="1200" baseline="30000" dirty="0">
                <a:solidFill>
                  <a:srgbClr val="000082"/>
                </a:solidFill>
                <a:latin typeface="Bond4F-Light" panose="02000000000000000000" pitchFamily="50" charset="0"/>
              </a:rPr>
              <a:t>with the central Kloud.</a:t>
            </a:r>
            <a:endParaRPr lang="en-US" sz="1200" b="0" i="0" u="none" strike="noStrike" baseline="30000" dirty="0">
              <a:solidFill>
                <a:srgbClr val="000082"/>
              </a:solidFill>
              <a:latin typeface="Bond4F-Light" panose="02000000000000000000" pitchFamily="50" charset="0"/>
            </a:endParaRPr>
          </a:p>
          <a:p>
            <a:endParaRPr lang="en-US" dirty="0"/>
          </a:p>
        </p:txBody>
      </p:sp>
      <p:sp>
        <p:nvSpPr>
          <p:cNvPr id="4" name="Segnaposto numero diapositiva 3">
            <a:extLst>
              <a:ext uri="{FF2B5EF4-FFF2-40B4-BE49-F238E27FC236}">
                <a16:creationId xmlns:a16="http://schemas.microsoft.com/office/drawing/2014/main" id="{C9CEEEB7-3874-40C7-7AA9-BC0A1673C4AC}"/>
              </a:ext>
            </a:extLst>
          </p:cNvPr>
          <p:cNvSpPr>
            <a:spLocks noGrp="1"/>
          </p:cNvSpPr>
          <p:nvPr>
            <p:ph type="sldNum" sz="quarter" idx="5"/>
          </p:nvPr>
        </p:nvSpPr>
        <p:spPr/>
        <p:txBody>
          <a:bodyPr/>
          <a:lstStyle/>
          <a:p>
            <a:fld id="{B9217B7B-22CA-4A46-B4D7-E9E3A04F18EB}" type="slidenum">
              <a:rPr lang="en-US" smtClean="0"/>
              <a:t>6</a:t>
            </a:fld>
            <a:endParaRPr lang="en-US"/>
          </a:p>
        </p:txBody>
      </p:sp>
    </p:spTree>
    <p:extLst>
      <p:ext uri="{BB962C8B-B14F-4D97-AF65-F5344CB8AC3E}">
        <p14:creationId xmlns:p14="http://schemas.microsoft.com/office/powerpoint/2010/main" val="1453729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More than 20 yrs of publications about the usage of VRRS Technologies, </a:t>
            </a:r>
            <a:r>
              <a:rPr lang="en-US" dirty="0" err="1"/>
              <a:t>procucts</a:t>
            </a:r>
            <a:r>
              <a:rPr lang="en-US" dirty="0"/>
              <a:t>, and methodologies. </a:t>
            </a:r>
          </a:p>
        </p:txBody>
      </p:sp>
      <p:sp>
        <p:nvSpPr>
          <p:cNvPr id="4" name="Segnaposto numero diapositiva 3"/>
          <p:cNvSpPr>
            <a:spLocks noGrp="1"/>
          </p:cNvSpPr>
          <p:nvPr>
            <p:ph type="sldNum" sz="quarter" idx="5"/>
          </p:nvPr>
        </p:nvSpPr>
        <p:spPr/>
        <p:txBody>
          <a:bodyPr/>
          <a:lstStyle/>
          <a:p>
            <a:fld id="{B9217B7B-22CA-4A46-B4D7-E9E3A04F18EB}" type="slidenum">
              <a:rPr lang="en-US" smtClean="0"/>
              <a:t>13</a:t>
            </a:fld>
            <a:endParaRPr lang="en-US"/>
          </a:p>
        </p:txBody>
      </p:sp>
    </p:spTree>
    <p:extLst>
      <p:ext uri="{BB962C8B-B14F-4D97-AF65-F5344CB8AC3E}">
        <p14:creationId xmlns:p14="http://schemas.microsoft.com/office/powerpoint/2010/main" val="561960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nSpc>
                <a:spcPts val="1800"/>
              </a:lnSpc>
              <a:buNone/>
            </a:pPr>
            <a:r>
              <a:rPr lang="en-US" sz="1200" baseline="30000" dirty="0">
                <a:solidFill>
                  <a:srgbClr val="000082"/>
                </a:solidFill>
                <a:latin typeface="Bond4F-Light" panose="02000000000000000000" pitchFamily="50" charset="0"/>
              </a:rPr>
              <a:t>Internationally published studies on VRRS Telerehabilitation have underlined:</a:t>
            </a:r>
          </a:p>
          <a:p>
            <a:pPr>
              <a:lnSpc>
                <a:spcPts val="1800"/>
              </a:lnSpc>
            </a:pPr>
            <a:r>
              <a:rPr lang="en-US" sz="1200" baseline="30000" dirty="0">
                <a:solidFill>
                  <a:srgbClr val="000082"/>
                </a:solidFill>
                <a:latin typeface="Bond4F-Light" panose="02000000000000000000" pitchFamily="50" charset="0"/>
              </a:rPr>
              <a:t>an excellent </a:t>
            </a:r>
            <a:r>
              <a:rPr lang="en-US" sz="1200" baseline="30000" dirty="0">
                <a:solidFill>
                  <a:srgbClr val="000082"/>
                </a:solidFill>
                <a:latin typeface="Bond4F-Bold" panose="02000000000000000000" pitchFamily="50" charset="0"/>
              </a:rPr>
              <a:t>clinical efficacy </a:t>
            </a:r>
            <a:r>
              <a:rPr lang="en-US" sz="1200" baseline="30000" dirty="0">
                <a:solidFill>
                  <a:srgbClr val="000082"/>
                </a:solidFill>
                <a:latin typeface="Bond4F-Light" panose="02000000000000000000" pitchFamily="50" charset="0"/>
              </a:rPr>
              <a:t>of the VRRS home telerehabilitation treatment;</a:t>
            </a:r>
          </a:p>
          <a:p>
            <a:pPr>
              <a:lnSpc>
                <a:spcPts val="1800"/>
              </a:lnSpc>
            </a:pPr>
            <a:r>
              <a:rPr lang="en-US" sz="1200" baseline="30000" dirty="0">
                <a:solidFill>
                  <a:srgbClr val="000082"/>
                </a:solidFill>
                <a:latin typeface="Bond4F-Bold" panose="02000000000000000000" pitchFamily="50" charset="0"/>
              </a:rPr>
              <a:t>increasing the intensity and duration </a:t>
            </a:r>
            <a:r>
              <a:rPr lang="en-US" sz="1200" baseline="30000" dirty="0">
                <a:solidFill>
                  <a:srgbClr val="000082"/>
                </a:solidFill>
                <a:latin typeface="Bond4F-Light" panose="02000000000000000000" pitchFamily="50" charset="0"/>
              </a:rPr>
              <a:t>of rehabilitation programs;</a:t>
            </a:r>
          </a:p>
          <a:p>
            <a:pPr>
              <a:lnSpc>
                <a:spcPts val="1800"/>
              </a:lnSpc>
            </a:pPr>
            <a:r>
              <a:rPr lang="en-US" sz="1200" baseline="30000" dirty="0">
                <a:solidFill>
                  <a:srgbClr val="000082"/>
                </a:solidFill>
                <a:latin typeface="Bond4F-Light" panose="02000000000000000000" pitchFamily="50" charset="0"/>
              </a:rPr>
              <a:t>opportunities for </a:t>
            </a:r>
            <a:r>
              <a:rPr lang="en-US" sz="1200" baseline="30000" dirty="0">
                <a:solidFill>
                  <a:srgbClr val="000082"/>
                </a:solidFill>
                <a:latin typeface="Bond4F-Bold" panose="02000000000000000000" pitchFamily="50" charset="0"/>
              </a:rPr>
              <a:t>continuous remote medical monitoring</a:t>
            </a:r>
            <a:r>
              <a:rPr lang="en-US" sz="1200" baseline="30000" dirty="0">
                <a:solidFill>
                  <a:srgbClr val="000082"/>
                </a:solidFill>
                <a:latin typeface="Bond4F-Light" panose="02000000000000000000" pitchFamily="50" charset="0"/>
              </a:rPr>
              <a:t>, especially for patients with severe acquired brain injury;</a:t>
            </a:r>
          </a:p>
          <a:p>
            <a:pPr>
              <a:lnSpc>
                <a:spcPts val="1800"/>
              </a:lnSpc>
            </a:pPr>
            <a:r>
              <a:rPr lang="en-US" sz="1200" baseline="30000" dirty="0">
                <a:solidFill>
                  <a:srgbClr val="000082"/>
                </a:solidFill>
                <a:latin typeface="Bond4F-Bold" panose="02000000000000000000" pitchFamily="50" charset="0"/>
              </a:rPr>
              <a:t>excellent compliance </a:t>
            </a:r>
            <a:r>
              <a:rPr lang="en-US" sz="1200" baseline="30000" dirty="0">
                <a:solidFill>
                  <a:srgbClr val="000082"/>
                </a:solidFill>
                <a:latin typeface="Bond4F-Light" panose="02000000000000000000" pitchFamily="50" charset="0"/>
              </a:rPr>
              <a:t>of the tele-rehabilitation technique also by elderly patients;</a:t>
            </a:r>
          </a:p>
          <a:p>
            <a:pPr>
              <a:lnSpc>
                <a:spcPts val="1800"/>
              </a:lnSpc>
            </a:pPr>
            <a:r>
              <a:rPr lang="en-US" sz="1200" baseline="30000" dirty="0">
                <a:solidFill>
                  <a:srgbClr val="000082"/>
                </a:solidFill>
                <a:latin typeface="Bond4F-Bold" panose="02000000000000000000" pitchFamily="50" charset="0"/>
              </a:rPr>
              <a:t>excellent cost / benefit </a:t>
            </a:r>
            <a:r>
              <a:rPr lang="en-US" sz="1200" baseline="30000" dirty="0">
                <a:solidFill>
                  <a:srgbClr val="000082"/>
                </a:solidFill>
                <a:latin typeface="Bond4F-Light" panose="02000000000000000000" pitchFamily="50" charset="0"/>
              </a:rPr>
              <a:t>ratio of home telerehabilitation for the patient;</a:t>
            </a:r>
          </a:p>
          <a:p>
            <a:pPr>
              <a:lnSpc>
                <a:spcPts val="1800"/>
              </a:lnSpc>
            </a:pPr>
            <a:r>
              <a:rPr lang="en-US" sz="1200" baseline="30000" dirty="0">
                <a:solidFill>
                  <a:srgbClr val="000082"/>
                </a:solidFill>
                <a:latin typeface="Bond4F-Bold" panose="02000000000000000000" pitchFamily="50" charset="0"/>
              </a:rPr>
              <a:t>promote the maintenance </a:t>
            </a:r>
            <a:r>
              <a:rPr lang="en-US" sz="1200" baseline="30000" dirty="0">
                <a:solidFill>
                  <a:srgbClr val="000082"/>
                </a:solidFill>
                <a:latin typeface="Bond4F-Light" panose="02000000000000000000" pitchFamily="50" charset="0"/>
              </a:rPr>
              <a:t>of the functional recovery obtained;</a:t>
            </a:r>
          </a:p>
          <a:p>
            <a:pPr>
              <a:lnSpc>
                <a:spcPts val="1800"/>
              </a:lnSpc>
            </a:pPr>
            <a:r>
              <a:rPr lang="en-US" sz="1200" baseline="30000" dirty="0">
                <a:solidFill>
                  <a:srgbClr val="000082"/>
                </a:solidFill>
                <a:latin typeface="Bond4F-Bold" panose="02000000000000000000" pitchFamily="50" charset="0"/>
              </a:rPr>
              <a:t>increase in the number of patients treated </a:t>
            </a:r>
            <a:r>
              <a:rPr lang="en-US" sz="1200" baseline="30000" dirty="0">
                <a:solidFill>
                  <a:srgbClr val="000082"/>
                </a:solidFill>
                <a:latin typeface="Bond4F-Light" panose="02000000000000000000" pitchFamily="50" charset="0"/>
              </a:rPr>
              <a:t>with the same available clinical resources.</a:t>
            </a:r>
            <a:endParaRPr lang="pt-BR" sz="1200" b="0" i="0" u="none" strike="noStrike" baseline="30000" dirty="0">
              <a:solidFill>
                <a:srgbClr val="000082"/>
              </a:solidFill>
              <a:latin typeface="Bond4F-Light" panose="02000000000000000000" pitchFamily="50" charset="0"/>
            </a:endParaRPr>
          </a:p>
          <a:p>
            <a:endParaRPr lang="it-IT" dirty="0"/>
          </a:p>
        </p:txBody>
      </p:sp>
      <p:sp>
        <p:nvSpPr>
          <p:cNvPr id="4" name="Segnaposto numero diapositiva 3"/>
          <p:cNvSpPr>
            <a:spLocks noGrp="1"/>
          </p:cNvSpPr>
          <p:nvPr>
            <p:ph type="sldNum" sz="quarter" idx="5"/>
          </p:nvPr>
        </p:nvSpPr>
        <p:spPr/>
        <p:txBody>
          <a:bodyPr/>
          <a:lstStyle/>
          <a:p>
            <a:fld id="{B9217B7B-22CA-4A46-B4D7-E9E3A04F18EB}" type="slidenum">
              <a:rPr lang="it-IT" smtClean="0"/>
              <a:t>19</a:t>
            </a:fld>
            <a:endParaRPr lang="it-IT"/>
          </a:p>
        </p:txBody>
      </p:sp>
    </p:spTree>
    <p:extLst>
      <p:ext uri="{BB962C8B-B14F-4D97-AF65-F5344CB8AC3E}">
        <p14:creationId xmlns:p14="http://schemas.microsoft.com/office/powerpoint/2010/main" val="1993030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634002F-5075-46EB-9C88-DC2E4368393E}"/>
              </a:ext>
            </a:extLst>
          </p:cNvPr>
          <p:cNvSpPr txBox="1"/>
          <p:nvPr userDrawn="1"/>
        </p:nvSpPr>
        <p:spPr>
          <a:xfrm>
            <a:off x="11308274" y="6322419"/>
            <a:ext cx="547006" cy="323165"/>
          </a:xfrm>
          <a:prstGeom prst="rect">
            <a:avLst/>
          </a:prstGeom>
          <a:noFill/>
        </p:spPr>
        <p:txBody>
          <a:bodyPr wrap="square" rtlCol="0">
            <a:spAutoFit/>
          </a:bodyPr>
          <a:lstStyle/>
          <a:p>
            <a:pPr marR="0" algn="r" rtl="0"/>
            <a:r>
              <a:rPr lang="en-GB" sz="1500" b="0" i="0" u="none" strike="noStrike" baseline="30000">
                <a:solidFill>
                  <a:srgbClr val="000082"/>
                </a:solidFill>
                <a:latin typeface="Bond4F-Bold" panose="02000000000000000000" pitchFamily="50" charset="0"/>
              </a:rPr>
              <a:t>04</a:t>
            </a:r>
            <a:endParaRPr lang="en-GB" sz="1500">
              <a:latin typeface="Bond4F-Bold" panose="02000000000000000000" pitchFamily="50" charset="0"/>
            </a:endParaRPr>
          </a:p>
        </p:txBody>
      </p:sp>
      <p:pic>
        <p:nvPicPr>
          <p:cNvPr id="10" name="Picture 9">
            <a:extLst>
              <a:ext uri="{FF2B5EF4-FFF2-40B4-BE49-F238E27FC236}">
                <a16:creationId xmlns:a16="http://schemas.microsoft.com/office/drawing/2014/main" id="{568AE7E0-FD18-444E-A026-2497D38928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2544" y="383562"/>
            <a:ext cx="1132736" cy="412586"/>
          </a:xfrm>
          <a:prstGeom prst="rect">
            <a:avLst/>
          </a:prstGeom>
        </p:spPr>
      </p:pic>
      <p:sp>
        <p:nvSpPr>
          <p:cNvPr id="12" name="Rectangle 11">
            <a:extLst>
              <a:ext uri="{FF2B5EF4-FFF2-40B4-BE49-F238E27FC236}">
                <a16:creationId xmlns:a16="http://schemas.microsoft.com/office/drawing/2014/main" id="{78B6EA5C-471C-4E9E-A7D1-BC68340F5BD2}"/>
              </a:ext>
            </a:extLst>
          </p:cNvPr>
          <p:cNvSpPr/>
          <p:nvPr userDrawn="1"/>
        </p:nvSpPr>
        <p:spPr>
          <a:xfrm>
            <a:off x="1766337" y="273902"/>
            <a:ext cx="1555584" cy="630548"/>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82"/>
              </a:solidFill>
            </a:endParaRPr>
          </a:p>
        </p:txBody>
      </p:sp>
      <p:sp>
        <p:nvSpPr>
          <p:cNvPr id="13" name="TextBox 12">
            <a:extLst>
              <a:ext uri="{FF2B5EF4-FFF2-40B4-BE49-F238E27FC236}">
                <a16:creationId xmlns:a16="http://schemas.microsoft.com/office/drawing/2014/main" id="{68D19700-E7ED-45E7-AA1E-9CE7BC87597C}"/>
              </a:ext>
            </a:extLst>
          </p:cNvPr>
          <p:cNvSpPr txBox="1"/>
          <p:nvPr userDrawn="1"/>
        </p:nvSpPr>
        <p:spPr>
          <a:xfrm>
            <a:off x="3321921" y="307801"/>
            <a:ext cx="1386379" cy="629147"/>
          </a:xfrm>
          <a:prstGeom prst="rect">
            <a:avLst/>
          </a:prstGeom>
          <a:noFill/>
        </p:spPr>
        <p:txBody>
          <a:bodyPr wrap="square">
            <a:spAutoFit/>
          </a:bodyPr>
          <a:lstStyle/>
          <a:p>
            <a:pPr marR="0" rtl="0">
              <a:lnSpc>
                <a:spcPct val="150000"/>
              </a:lnSpc>
            </a:pPr>
            <a:r>
              <a:rPr lang="en-GB" sz="1200" i="0" u="none" strike="noStrike" baseline="30000">
                <a:solidFill>
                  <a:srgbClr val="009FE3"/>
                </a:solidFill>
                <a:latin typeface="Bond4F-Light" panose="02000000000000000000" pitchFamily="50" charset="0"/>
              </a:rPr>
              <a:t>INSERIRE IMMAGINE DA FILE.</a:t>
            </a:r>
          </a:p>
          <a:p>
            <a:pPr marR="0" rtl="0">
              <a:lnSpc>
                <a:spcPct val="150000"/>
              </a:lnSpc>
            </a:pPr>
            <a:r>
              <a:rPr lang="en-GB" sz="1200" baseline="30000">
                <a:solidFill>
                  <a:srgbClr val="009FE3"/>
                </a:solidFill>
                <a:latin typeface="Bond4F-Light" panose="02000000000000000000" pitchFamily="50" charset="0"/>
              </a:rPr>
              <a:t>COLLOCARE IN POSIZIONE INDICATA DA AREA AZZURRA.</a:t>
            </a:r>
            <a:endParaRPr lang="en-GB" sz="1200" i="0" u="none" strike="noStrike" baseline="30000">
              <a:solidFill>
                <a:srgbClr val="009FE3"/>
              </a:solidFill>
              <a:latin typeface="Bond4F-Light" panose="02000000000000000000" pitchFamily="50" charset="0"/>
            </a:endParaRPr>
          </a:p>
        </p:txBody>
      </p:sp>
      <p:sp>
        <p:nvSpPr>
          <p:cNvPr id="14" name="Oval 13">
            <a:extLst>
              <a:ext uri="{FF2B5EF4-FFF2-40B4-BE49-F238E27FC236}">
                <a16:creationId xmlns:a16="http://schemas.microsoft.com/office/drawing/2014/main" id="{BC7E7109-BDC2-4D7E-86B7-363DFE92BFEC}"/>
              </a:ext>
            </a:extLst>
          </p:cNvPr>
          <p:cNvSpPr/>
          <p:nvPr userDrawn="1"/>
        </p:nvSpPr>
        <p:spPr>
          <a:xfrm>
            <a:off x="6734399" y="1894042"/>
            <a:ext cx="68298" cy="68298"/>
          </a:xfrm>
          <a:prstGeom prst="ellipse">
            <a:avLst/>
          </a:prstGeom>
          <a:solidFill>
            <a:srgbClr val="00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7DE6F586-84AD-41A2-8C21-24647BAF3811}"/>
              </a:ext>
            </a:extLst>
          </p:cNvPr>
          <p:cNvCxnSpPr>
            <a:cxnSpLocks/>
          </p:cNvCxnSpPr>
          <p:nvPr userDrawn="1"/>
        </p:nvCxnSpPr>
        <p:spPr>
          <a:xfrm>
            <a:off x="6768548" y="1928191"/>
            <a:ext cx="5423452" cy="0"/>
          </a:xfrm>
          <a:prstGeom prst="line">
            <a:avLst/>
          </a:prstGeom>
          <a:ln>
            <a:solidFill>
              <a:srgbClr val="000082"/>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829E2AD9-2516-4B96-8DC0-16BA2534C099}"/>
              </a:ext>
            </a:extLst>
          </p:cNvPr>
          <p:cNvSpPr>
            <a:spLocks noGrp="1"/>
          </p:cNvSpPr>
          <p:nvPr>
            <p:ph type="pic" sz="quarter" idx="11"/>
          </p:nvPr>
        </p:nvSpPr>
        <p:spPr>
          <a:xfrm>
            <a:off x="775059" y="2033031"/>
            <a:ext cx="2897289" cy="2021172"/>
          </a:xfrm>
        </p:spPr>
        <p:txBody>
          <a:bodyPr/>
          <a:lstStyle/>
          <a:p>
            <a:endParaRPr lang="en-GB"/>
          </a:p>
        </p:txBody>
      </p:sp>
      <p:sp>
        <p:nvSpPr>
          <p:cNvPr id="6" name="Title 5">
            <a:extLst>
              <a:ext uri="{FF2B5EF4-FFF2-40B4-BE49-F238E27FC236}">
                <a16:creationId xmlns:a16="http://schemas.microsoft.com/office/drawing/2014/main" id="{17CFF2D4-9A65-4786-B030-90B0EFA4F660}"/>
              </a:ext>
            </a:extLst>
          </p:cNvPr>
          <p:cNvSpPr>
            <a:spLocks noGrp="1"/>
          </p:cNvSpPr>
          <p:nvPr>
            <p:ph type="title"/>
          </p:nvPr>
        </p:nvSpPr>
        <p:spPr/>
        <p:txBody>
          <a:bodyPr/>
          <a:lstStyle/>
          <a:p>
            <a:r>
              <a:rPr lang="en-US"/>
              <a:t>Click to edit Master title style</a:t>
            </a:r>
            <a:endParaRPr lang="en-GB"/>
          </a:p>
        </p:txBody>
      </p:sp>
      <p:sp>
        <p:nvSpPr>
          <p:cNvPr id="24" name="Text Placeholder 21">
            <a:extLst>
              <a:ext uri="{FF2B5EF4-FFF2-40B4-BE49-F238E27FC236}">
                <a16:creationId xmlns:a16="http://schemas.microsoft.com/office/drawing/2014/main" id="{BC6C9EE9-7C56-493D-A231-2BC767C5956C}"/>
              </a:ext>
            </a:extLst>
          </p:cNvPr>
          <p:cNvSpPr>
            <a:spLocks noGrp="1"/>
          </p:cNvSpPr>
          <p:nvPr>
            <p:ph type="body" sz="quarter" idx="12" hasCustomPrompt="1"/>
          </p:nvPr>
        </p:nvSpPr>
        <p:spPr>
          <a:xfrm>
            <a:off x="6768548" y="3381006"/>
            <a:ext cx="3420836" cy="2013053"/>
          </a:xfrm>
        </p:spPr>
        <p:txBody>
          <a:bodyPr/>
          <a:lstStyle>
            <a:lvl1pPr>
              <a:buNone/>
              <a:defRPr sz="1400">
                <a:latin typeface="+mn-lt"/>
              </a:defRPr>
            </a:lvl1pPr>
            <a:lvl2pPr>
              <a:buNone/>
              <a:defRPr sz="1100">
                <a:latin typeface="+mn-lt"/>
              </a:defRPr>
            </a:lvl2pPr>
            <a:lvl3pPr>
              <a:buNone/>
              <a:defRPr sz="1100">
                <a:latin typeface="+mn-lt"/>
              </a:defRPr>
            </a:lvl3pPr>
            <a:lvl4pPr>
              <a:buNone/>
              <a:defRPr sz="1100">
                <a:latin typeface="+mn-lt"/>
              </a:defRPr>
            </a:lvl4pPr>
            <a:lvl5pPr>
              <a:buNone/>
              <a:defRPr sz="1100">
                <a:latin typeface="+mn-lt"/>
              </a:defRPr>
            </a:lvl5pPr>
          </a:lstStyle>
          <a:p>
            <a:pPr marL="0" indent="0" algn="just">
              <a:lnSpc>
                <a:spcPct val="150000"/>
              </a:lnSpc>
              <a:buFont typeface="Arial" panose="020B0604020202020204" pitchFamily="34" charset="0"/>
              <a:buNone/>
            </a:pPr>
            <a:r>
              <a:rPr lang="en-GB" sz="1100" baseline="30000" err="1">
                <a:solidFill>
                  <a:srgbClr val="000082"/>
                </a:solidFill>
                <a:latin typeface="Bond4F-Light" panose="02000000000000000000" pitchFamily="50" charset="0"/>
              </a:rPr>
              <a:t>Pudion</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erionem</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aut</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ea</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corum</a:t>
            </a:r>
            <a:r>
              <a:rPr lang="en-GB" sz="1100" baseline="30000">
                <a:solidFill>
                  <a:srgbClr val="000082"/>
                </a:solidFill>
                <a:latin typeface="Bond4F-Light" panose="02000000000000000000" pitchFamily="50" charset="0"/>
              </a:rPr>
              <a:t> quo </a:t>
            </a:r>
            <a:r>
              <a:rPr lang="en-GB" sz="1100" baseline="30000" err="1">
                <a:solidFill>
                  <a:srgbClr val="000082"/>
                </a:solidFill>
                <a:latin typeface="Bond4F-Light" panose="02000000000000000000" pitchFamily="50" charset="0"/>
              </a:rPr>
              <a:t>eum</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acestem</a:t>
            </a:r>
            <a:r>
              <a:rPr lang="en-GB" sz="1100" baseline="30000">
                <a:solidFill>
                  <a:srgbClr val="000082"/>
                </a:solidFill>
                <a:latin typeface="Bond4F-Light" panose="02000000000000000000" pitchFamily="50" charset="0"/>
              </a:rPr>
              <a:t> que </a:t>
            </a:r>
            <a:r>
              <a:rPr lang="en-GB" sz="1100" baseline="30000" err="1">
                <a:solidFill>
                  <a:srgbClr val="000082"/>
                </a:solidFill>
                <a:latin typeface="Bond4F-Light" panose="02000000000000000000" pitchFamily="50" charset="0"/>
              </a:rPr>
              <a:t>laudaepel</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eosa</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veliquamet</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rereproratum</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rerro</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omnihit</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atemquis</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quatibusa</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si</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berum</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veliquid</a:t>
            </a:r>
            <a:r>
              <a:rPr lang="en-GB" sz="1100" baseline="30000">
                <a:solidFill>
                  <a:srgbClr val="000082"/>
                </a:solidFill>
                <a:latin typeface="Bond4F-Light" panose="02000000000000000000" pitchFamily="50" charset="0"/>
              </a:rPr>
              <a:t> maxim </a:t>
            </a:r>
            <a:r>
              <a:rPr lang="en-GB" sz="1100" baseline="30000" err="1">
                <a:solidFill>
                  <a:srgbClr val="000082"/>
                </a:solidFill>
                <a:latin typeface="Bond4F-Light" panose="02000000000000000000" pitchFamily="50" charset="0"/>
              </a:rPr>
              <a:t>hitaturi</a:t>
            </a:r>
            <a:r>
              <a:rPr lang="en-GB" sz="1100" baseline="30000">
                <a:solidFill>
                  <a:srgbClr val="000082"/>
                </a:solidFill>
                <a:latin typeface="Bond4F-Light" panose="02000000000000000000" pitchFamily="50" charset="0"/>
              </a:rPr>
              <a:t> con cum </a:t>
            </a:r>
            <a:r>
              <a:rPr lang="en-GB" sz="1100" baseline="30000" err="1">
                <a:solidFill>
                  <a:srgbClr val="000082"/>
                </a:solidFill>
                <a:latin typeface="Bond4F-Light" panose="02000000000000000000" pitchFamily="50" charset="0"/>
              </a:rPr>
              <a:t>eiciae</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cuptas</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excerum</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quatecab</a:t>
            </a:r>
            <a:r>
              <a:rPr lang="en-GB" sz="1100" baseline="30000">
                <a:solidFill>
                  <a:srgbClr val="000082"/>
                </a:solidFill>
                <a:latin typeface="Bond4F-Light" panose="02000000000000000000" pitchFamily="50" charset="0"/>
              </a:rPr>
              <a:t> il </a:t>
            </a:r>
            <a:r>
              <a:rPr lang="en-GB" sz="1100" baseline="30000" err="1">
                <a:solidFill>
                  <a:srgbClr val="000082"/>
                </a:solidFill>
                <a:latin typeface="Bond4F-Light" panose="02000000000000000000" pitchFamily="50" charset="0"/>
              </a:rPr>
              <a:t>moluptate</a:t>
            </a:r>
            <a:r>
              <a:rPr lang="en-GB" sz="1100" baseline="30000">
                <a:solidFill>
                  <a:srgbClr val="000082"/>
                </a:solidFill>
                <a:latin typeface="Bond4F-Light" panose="02000000000000000000" pitchFamily="50" charset="0"/>
              </a:rPr>
              <a:t> ped </a:t>
            </a:r>
            <a:r>
              <a:rPr lang="en-GB" sz="1100" baseline="30000" err="1">
                <a:solidFill>
                  <a:srgbClr val="000082"/>
                </a:solidFill>
                <a:latin typeface="Bond4F-Light" panose="02000000000000000000" pitchFamily="50" charset="0"/>
              </a:rPr>
              <a:t>ent</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quae</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corio</a:t>
            </a:r>
            <a:r>
              <a:rPr lang="en-GB" sz="1100" baseline="30000">
                <a:solidFill>
                  <a:srgbClr val="000082"/>
                </a:solidFill>
                <a:latin typeface="Bond4F-Light" panose="02000000000000000000" pitchFamily="50" charset="0"/>
              </a:rPr>
              <a:t> et lab id qui net as </a:t>
            </a:r>
            <a:r>
              <a:rPr lang="en-GB" sz="1100" baseline="30000" err="1">
                <a:solidFill>
                  <a:srgbClr val="000082"/>
                </a:solidFill>
                <a:latin typeface="Bond4F-Light" panose="02000000000000000000" pitchFamily="50" charset="0"/>
              </a:rPr>
              <a:t>aut</a:t>
            </a:r>
            <a:r>
              <a:rPr lang="en-GB" sz="1100" baseline="30000">
                <a:solidFill>
                  <a:srgbClr val="000082"/>
                </a:solidFill>
                <a:latin typeface="Bond4F-Light" panose="02000000000000000000" pitchFamily="50" charset="0"/>
              </a:rPr>
              <a:t> unt </a:t>
            </a:r>
            <a:r>
              <a:rPr lang="en-GB" sz="1100" baseline="30000" err="1">
                <a:solidFill>
                  <a:srgbClr val="000082"/>
                </a:solidFill>
                <a:latin typeface="Bond4F-Light" panose="02000000000000000000" pitchFamily="50" charset="0"/>
              </a:rPr>
              <a:t>haris</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maios</a:t>
            </a:r>
            <a:r>
              <a:rPr lang="en-GB" sz="1100" baseline="30000">
                <a:solidFill>
                  <a:srgbClr val="000082"/>
                </a:solidFill>
                <a:latin typeface="Bond4F-Light" panose="02000000000000000000" pitchFamily="50" charset="0"/>
              </a:rPr>
              <a:t> del </a:t>
            </a:r>
            <a:r>
              <a:rPr lang="en-GB" sz="1100" baseline="30000" err="1">
                <a:solidFill>
                  <a:srgbClr val="000082"/>
                </a:solidFill>
                <a:latin typeface="Bond4F-Light" panose="02000000000000000000" pitchFamily="50" charset="0"/>
              </a:rPr>
              <a:t>ipitatiae</a:t>
            </a:r>
            <a:r>
              <a:rPr lang="en-GB" sz="1100" baseline="30000">
                <a:solidFill>
                  <a:srgbClr val="000082"/>
                </a:solidFill>
                <a:latin typeface="Bond4F-Light" panose="02000000000000000000" pitchFamily="50" charset="0"/>
              </a:rPr>
              <a:t> ex </a:t>
            </a:r>
            <a:r>
              <a:rPr lang="en-GB" sz="1100" baseline="30000" err="1">
                <a:solidFill>
                  <a:srgbClr val="000082"/>
                </a:solidFill>
                <a:latin typeface="Bond4F-Light" panose="02000000000000000000" pitchFamily="50" charset="0"/>
              </a:rPr>
              <a:t>endam</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ipsa</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auta</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nonse</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nobitatque</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experum</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eosapelitia</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volorecerit</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magniminciam</a:t>
            </a:r>
            <a:r>
              <a:rPr lang="en-GB" sz="1100" baseline="30000">
                <a:solidFill>
                  <a:srgbClr val="000082"/>
                </a:solidFill>
                <a:latin typeface="Bond4F-Light" panose="02000000000000000000" pitchFamily="50" charset="0"/>
              </a:rPr>
              <a:t> quid et </a:t>
            </a:r>
            <a:r>
              <a:rPr lang="en-GB" sz="1100" baseline="30000" err="1">
                <a:solidFill>
                  <a:srgbClr val="000082"/>
                </a:solidFill>
                <a:latin typeface="Bond4F-Light" panose="02000000000000000000" pitchFamily="50" charset="0"/>
              </a:rPr>
              <a:t>pero</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beriorepudit</a:t>
            </a:r>
            <a:r>
              <a:rPr lang="en-GB" sz="1100" baseline="30000">
                <a:solidFill>
                  <a:srgbClr val="000082"/>
                </a:solidFill>
                <a:latin typeface="Bond4F-Light" panose="02000000000000000000" pitchFamily="50" charset="0"/>
              </a:rPr>
              <a:t> que por </a:t>
            </a:r>
            <a:r>
              <a:rPr lang="en-GB" sz="1100" baseline="30000" err="1">
                <a:solidFill>
                  <a:srgbClr val="000082"/>
                </a:solidFill>
                <a:latin typeface="Bond4F-Light" panose="02000000000000000000" pitchFamily="50" charset="0"/>
              </a:rPr>
              <a:t>remodi</a:t>
            </a:r>
            <a:r>
              <a:rPr lang="en-GB" sz="1100" baseline="30000">
                <a:solidFill>
                  <a:srgbClr val="000082"/>
                </a:solidFill>
                <a:latin typeface="Bond4F-Light" panose="02000000000000000000" pitchFamily="50" charset="0"/>
              </a:rPr>
              <a:t> qui </a:t>
            </a:r>
            <a:r>
              <a:rPr lang="en-GB" sz="1100" baseline="30000" err="1">
                <a:solidFill>
                  <a:srgbClr val="000082"/>
                </a:solidFill>
                <a:latin typeface="Bond4F-Light" panose="02000000000000000000" pitchFamily="50" charset="0"/>
              </a:rPr>
              <a:t>offictet</a:t>
            </a:r>
            <a:r>
              <a:rPr lang="en-GB" sz="1100" baseline="30000">
                <a:solidFill>
                  <a:srgbClr val="000082"/>
                </a:solidFill>
                <a:latin typeface="Bond4F-Light" panose="02000000000000000000" pitchFamily="50" charset="0"/>
              </a:rPr>
              <a:t> accus, </a:t>
            </a:r>
            <a:r>
              <a:rPr lang="en-GB" sz="1100" baseline="30000" err="1">
                <a:solidFill>
                  <a:srgbClr val="000082"/>
                </a:solidFill>
                <a:latin typeface="Bond4F-Light" panose="02000000000000000000" pitchFamily="50" charset="0"/>
              </a:rPr>
              <a:t>eos</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maximinto</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cus</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eos</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venisin</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ctatur?Int</a:t>
            </a:r>
            <a:r>
              <a:rPr lang="en-GB" sz="1100" baseline="30000">
                <a:solidFill>
                  <a:srgbClr val="000082"/>
                </a:solidFill>
                <a:latin typeface="Bond4F-Light" panose="02000000000000000000" pitchFamily="50" charset="0"/>
              </a:rPr>
              <a:t> arum </a:t>
            </a:r>
            <a:r>
              <a:rPr lang="en-GB" sz="1100" baseline="30000" err="1">
                <a:solidFill>
                  <a:srgbClr val="000082"/>
                </a:solidFill>
                <a:latin typeface="Bond4F-Light" panose="02000000000000000000" pitchFamily="50" charset="0"/>
              </a:rPr>
              <a:t>nost</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quiae</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millam</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quamus</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eiur</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officit</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quam</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excest</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omnihictur</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suntios</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ut</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quodiasperio</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tet</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iur</a:t>
            </a:r>
            <a:r>
              <a:rPr lang="en-GB" sz="1100" baseline="30000">
                <a:solidFill>
                  <a:srgbClr val="000082"/>
                </a:solidFill>
                <a:latin typeface="Bond4F-Light" panose="02000000000000000000" pitchFamily="50" charset="0"/>
              </a:rPr>
              <a:t>? Es </a:t>
            </a:r>
            <a:r>
              <a:rPr lang="en-GB" sz="1100" baseline="30000" err="1">
                <a:solidFill>
                  <a:srgbClr val="000082"/>
                </a:solidFill>
                <a:latin typeface="Bond4F-Light" panose="02000000000000000000" pitchFamily="50" charset="0"/>
              </a:rPr>
              <a:t>dolorepeliti</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reiciis</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quiducia</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dolupti</a:t>
            </a:r>
            <a:r>
              <a:rPr lang="en-GB" sz="1100" baseline="30000">
                <a:solidFill>
                  <a:srgbClr val="000082"/>
                </a:solidFill>
                <a:latin typeface="Bond4F-Light" panose="02000000000000000000" pitchFamily="50" charset="0"/>
              </a:rPr>
              <a:t> </a:t>
            </a:r>
            <a:r>
              <a:rPr lang="en-GB" sz="1100" baseline="30000" err="1">
                <a:solidFill>
                  <a:srgbClr val="000082"/>
                </a:solidFill>
                <a:latin typeface="Bond4F-Light" panose="02000000000000000000" pitchFamily="50" charset="0"/>
              </a:rPr>
              <a:t>aborro</a:t>
            </a:r>
            <a:r>
              <a:rPr lang="en-GB" sz="1100" baseline="30000">
                <a:solidFill>
                  <a:srgbClr val="000082"/>
                </a:solidFill>
                <a:latin typeface="Bond4F-Light" panose="02000000000000000000" pitchFamily="50" charset="0"/>
              </a:rPr>
              <a:t>.</a:t>
            </a:r>
          </a:p>
        </p:txBody>
      </p:sp>
      <p:sp>
        <p:nvSpPr>
          <p:cNvPr id="26" name="Media Placeholder 25">
            <a:extLst>
              <a:ext uri="{FF2B5EF4-FFF2-40B4-BE49-F238E27FC236}">
                <a16:creationId xmlns:a16="http://schemas.microsoft.com/office/drawing/2014/main" id="{72FF9553-8030-4B77-861C-1B1132E4542C}"/>
              </a:ext>
            </a:extLst>
          </p:cNvPr>
          <p:cNvSpPr>
            <a:spLocks noGrp="1"/>
          </p:cNvSpPr>
          <p:nvPr>
            <p:ph type="media" sz="quarter" idx="13"/>
          </p:nvPr>
        </p:nvSpPr>
        <p:spPr>
          <a:xfrm>
            <a:off x="838200" y="4248150"/>
            <a:ext cx="2266950" cy="2265363"/>
          </a:xfrm>
        </p:spPr>
        <p:txBody>
          <a:bodyPr/>
          <a:lstStyle/>
          <a:p>
            <a:endParaRPr lang="en-GB"/>
          </a:p>
        </p:txBody>
      </p:sp>
    </p:spTree>
    <p:extLst>
      <p:ext uri="{BB962C8B-B14F-4D97-AF65-F5344CB8AC3E}">
        <p14:creationId xmlns:p14="http://schemas.microsoft.com/office/powerpoint/2010/main" val="2569723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DE8D-2CBB-43FF-A7A2-D2136C0FA3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6EEC6D-A0FC-412F-A427-B899026C07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6D8407-153F-4B09-A234-2192B58E0CAC}"/>
              </a:ext>
            </a:extLst>
          </p:cNvPr>
          <p:cNvSpPr>
            <a:spLocks noGrp="1"/>
          </p:cNvSpPr>
          <p:nvPr>
            <p:ph type="dt" sz="half" idx="10"/>
          </p:nvPr>
        </p:nvSpPr>
        <p:spPr/>
        <p:txBody>
          <a:bodyPr/>
          <a:lstStyle/>
          <a:p>
            <a:fld id="{63E9BF09-2773-4D6C-A36B-BEDA32C51678}" type="datetimeFigureOut">
              <a:rPr lang="en-GB" smtClean="0"/>
              <a:t>19/06/2025</a:t>
            </a:fld>
            <a:endParaRPr lang="en-GB"/>
          </a:p>
        </p:txBody>
      </p:sp>
      <p:sp>
        <p:nvSpPr>
          <p:cNvPr id="5" name="Footer Placeholder 4">
            <a:extLst>
              <a:ext uri="{FF2B5EF4-FFF2-40B4-BE49-F238E27FC236}">
                <a16:creationId xmlns:a16="http://schemas.microsoft.com/office/drawing/2014/main" id="{0DF2DB20-6964-4239-850C-2F92A34ED2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BAA83E-E7DA-4A4E-BC3D-94E021F7102E}"/>
              </a:ext>
            </a:extLst>
          </p:cNvPr>
          <p:cNvSpPr>
            <a:spLocks noGrp="1"/>
          </p:cNvSpPr>
          <p:nvPr>
            <p:ph type="sldNum" sz="quarter" idx="12"/>
          </p:nvPr>
        </p:nvSpPr>
        <p:spPr/>
        <p:txBody>
          <a:bodyPr/>
          <a:lstStyle/>
          <a:p>
            <a:fld id="{5297EBEB-511F-43E5-9743-3A9BDBE946D6}" type="slidenum">
              <a:rPr lang="en-GB" smtClean="0"/>
              <a:t>‹N›</a:t>
            </a:fld>
            <a:endParaRPr lang="en-GB"/>
          </a:p>
        </p:txBody>
      </p:sp>
    </p:spTree>
    <p:extLst>
      <p:ext uri="{BB962C8B-B14F-4D97-AF65-F5344CB8AC3E}">
        <p14:creationId xmlns:p14="http://schemas.microsoft.com/office/powerpoint/2010/main" val="3237295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06930F-6E9E-4F55-A502-3990DF24CA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EDDFF72-8603-44C1-8ECA-44F1514E07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95FD85-54A4-4CBB-9131-0742BBC0AC7F}"/>
              </a:ext>
            </a:extLst>
          </p:cNvPr>
          <p:cNvSpPr>
            <a:spLocks noGrp="1"/>
          </p:cNvSpPr>
          <p:nvPr>
            <p:ph type="dt" sz="half" idx="10"/>
          </p:nvPr>
        </p:nvSpPr>
        <p:spPr/>
        <p:txBody>
          <a:bodyPr/>
          <a:lstStyle/>
          <a:p>
            <a:fld id="{63E9BF09-2773-4D6C-A36B-BEDA32C51678}" type="datetimeFigureOut">
              <a:rPr lang="en-GB" smtClean="0"/>
              <a:t>19/06/2025</a:t>
            </a:fld>
            <a:endParaRPr lang="en-GB"/>
          </a:p>
        </p:txBody>
      </p:sp>
      <p:sp>
        <p:nvSpPr>
          <p:cNvPr id="5" name="Footer Placeholder 4">
            <a:extLst>
              <a:ext uri="{FF2B5EF4-FFF2-40B4-BE49-F238E27FC236}">
                <a16:creationId xmlns:a16="http://schemas.microsoft.com/office/drawing/2014/main" id="{C8D98832-3849-4D5D-BBFA-62F43E14FF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5499C7-7C36-462D-A61F-1F15D68B5612}"/>
              </a:ext>
            </a:extLst>
          </p:cNvPr>
          <p:cNvSpPr>
            <a:spLocks noGrp="1"/>
          </p:cNvSpPr>
          <p:nvPr>
            <p:ph type="sldNum" sz="quarter" idx="12"/>
          </p:nvPr>
        </p:nvSpPr>
        <p:spPr/>
        <p:txBody>
          <a:bodyPr/>
          <a:lstStyle/>
          <a:p>
            <a:fld id="{5297EBEB-511F-43E5-9743-3A9BDBE946D6}" type="slidenum">
              <a:rPr lang="en-GB" smtClean="0"/>
              <a:t>‹N›</a:t>
            </a:fld>
            <a:endParaRPr lang="en-GB"/>
          </a:p>
        </p:txBody>
      </p:sp>
    </p:spTree>
    <p:extLst>
      <p:ext uri="{BB962C8B-B14F-4D97-AF65-F5344CB8AC3E}">
        <p14:creationId xmlns:p14="http://schemas.microsoft.com/office/powerpoint/2010/main" val="895315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AE928B-4DF0-95F8-AF0D-3F5DE84A464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0B0E221-1182-526D-3A5A-FE3007C32F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446B34E-1C8E-17EF-CF46-F2267EDC8BF4}"/>
              </a:ext>
            </a:extLst>
          </p:cNvPr>
          <p:cNvSpPr>
            <a:spLocks noGrp="1"/>
          </p:cNvSpPr>
          <p:nvPr>
            <p:ph type="dt" sz="half" idx="10"/>
          </p:nvPr>
        </p:nvSpPr>
        <p:spPr/>
        <p:txBody>
          <a:bodyPr/>
          <a:lstStyle/>
          <a:p>
            <a:fld id="{DAA316B6-0998-4893-8DEA-F205BD97B037}" type="datetimeFigureOut">
              <a:rPr lang="it-IT" smtClean="0"/>
              <a:t>19/06/2025</a:t>
            </a:fld>
            <a:endParaRPr lang="it-IT"/>
          </a:p>
        </p:txBody>
      </p:sp>
      <p:sp>
        <p:nvSpPr>
          <p:cNvPr id="5" name="Segnaposto piè di pagina 4">
            <a:extLst>
              <a:ext uri="{FF2B5EF4-FFF2-40B4-BE49-F238E27FC236}">
                <a16:creationId xmlns:a16="http://schemas.microsoft.com/office/drawing/2014/main" id="{19AA64E1-A5A2-2AAA-88F8-611DB0073F6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850D019-CE93-C20A-7B6F-4449B4EEEB6A}"/>
              </a:ext>
            </a:extLst>
          </p:cNvPr>
          <p:cNvSpPr>
            <a:spLocks noGrp="1"/>
          </p:cNvSpPr>
          <p:nvPr>
            <p:ph type="sldNum" sz="quarter" idx="12"/>
          </p:nvPr>
        </p:nvSpPr>
        <p:spPr/>
        <p:txBody>
          <a:bodyPr/>
          <a:lstStyle/>
          <a:p>
            <a:fld id="{AB34938B-C7B4-46C0-A6EA-3F7AC03BA74F}" type="slidenum">
              <a:rPr lang="it-IT" smtClean="0"/>
              <a:t>‹N›</a:t>
            </a:fld>
            <a:endParaRPr lang="it-IT"/>
          </a:p>
        </p:txBody>
      </p:sp>
    </p:spTree>
    <p:extLst>
      <p:ext uri="{BB962C8B-B14F-4D97-AF65-F5344CB8AC3E}">
        <p14:creationId xmlns:p14="http://schemas.microsoft.com/office/powerpoint/2010/main" val="167958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E5DA6-4E79-4691-8013-CD178F60D2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D1931C0-C5CF-4D44-B9BB-00ECE14217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1492FF4-214F-4185-8401-4EAECF6A9E18}"/>
              </a:ext>
            </a:extLst>
          </p:cNvPr>
          <p:cNvSpPr>
            <a:spLocks noGrp="1"/>
          </p:cNvSpPr>
          <p:nvPr>
            <p:ph type="dt" sz="half" idx="10"/>
          </p:nvPr>
        </p:nvSpPr>
        <p:spPr/>
        <p:txBody>
          <a:bodyPr/>
          <a:lstStyle/>
          <a:p>
            <a:fld id="{79AC6221-3C91-47C3-B11F-AFFE0A58BAA6}" type="datetimeFigureOut">
              <a:rPr lang="en-GB" smtClean="0"/>
              <a:t>19/06/2025</a:t>
            </a:fld>
            <a:endParaRPr lang="en-GB"/>
          </a:p>
        </p:txBody>
      </p:sp>
      <p:sp>
        <p:nvSpPr>
          <p:cNvPr id="5" name="Footer Placeholder 4">
            <a:extLst>
              <a:ext uri="{FF2B5EF4-FFF2-40B4-BE49-F238E27FC236}">
                <a16:creationId xmlns:a16="http://schemas.microsoft.com/office/drawing/2014/main" id="{9F2991F9-3DF8-40DC-A9D4-AB8886EF05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D191AD-CFAD-45F0-94CD-82AAAAB128D4}"/>
              </a:ext>
            </a:extLst>
          </p:cNvPr>
          <p:cNvSpPr>
            <a:spLocks noGrp="1"/>
          </p:cNvSpPr>
          <p:nvPr>
            <p:ph type="sldNum" sz="quarter" idx="12"/>
          </p:nvPr>
        </p:nvSpPr>
        <p:spPr/>
        <p:txBody>
          <a:bodyPr/>
          <a:lstStyle/>
          <a:p>
            <a:fld id="{A52948A4-D761-4DC5-9EDF-854137903E46}" type="slidenum">
              <a:rPr lang="en-GB" smtClean="0"/>
              <a:t>‹N›</a:t>
            </a:fld>
            <a:endParaRPr lang="en-GB"/>
          </a:p>
        </p:txBody>
      </p:sp>
    </p:spTree>
    <p:extLst>
      <p:ext uri="{BB962C8B-B14F-4D97-AF65-F5344CB8AC3E}">
        <p14:creationId xmlns:p14="http://schemas.microsoft.com/office/powerpoint/2010/main" val="4230811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59603-32D3-45A7-8DCB-50FD806514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CE91AF-E693-4C78-B636-3DAA26E788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334BC9-8F46-4106-ADBE-3673FF0B09CA}"/>
              </a:ext>
            </a:extLst>
          </p:cNvPr>
          <p:cNvSpPr>
            <a:spLocks noGrp="1"/>
          </p:cNvSpPr>
          <p:nvPr>
            <p:ph type="dt" sz="half" idx="10"/>
          </p:nvPr>
        </p:nvSpPr>
        <p:spPr/>
        <p:txBody>
          <a:bodyPr/>
          <a:lstStyle/>
          <a:p>
            <a:fld id="{79AC6221-3C91-47C3-B11F-AFFE0A58BAA6}" type="datetimeFigureOut">
              <a:rPr lang="en-GB" smtClean="0"/>
              <a:t>19/06/2025</a:t>
            </a:fld>
            <a:endParaRPr lang="en-GB"/>
          </a:p>
        </p:txBody>
      </p:sp>
      <p:sp>
        <p:nvSpPr>
          <p:cNvPr id="5" name="Footer Placeholder 4">
            <a:extLst>
              <a:ext uri="{FF2B5EF4-FFF2-40B4-BE49-F238E27FC236}">
                <a16:creationId xmlns:a16="http://schemas.microsoft.com/office/drawing/2014/main" id="{FDFC3E39-D987-405A-814F-2888CD3DC0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155787-3592-4F30-B25A-63DFD7564607}"/>
              </a:ext>
            </a:extLst>
          </p:cNvPr>
          <p:cNvSpPr>
            <a:spLocks noGrp="1"/>
          </p:cNvSpPr>
          <p:nvPr>
            <p:ph type="sldNum" sz="quarter" idx="12"/>
          </p:nvPr>
        </p:nvSpPr>
        <p:spPr/>
        <p:txBody>
          <a:bodyPr/>
          <a:lstStyle/>
          <a:p>
            <a:fld id="{A52948A4-D761-4DC5-9EDF-854137903E46}" type="slidenum">
              <a:rPr lang="en-GB" smtClean="0"/>
              <a:t>‹N›</a:t>
            </a:fld>
            <a:endParaRPr lang="en-GB"/>
          </a:p>
        </p:txBody>
      </p:sp>
    </p:spTree>
    <p:extLst>
      <p:ext uri="{BB962C8B-B14F-4D97-AF65-F5344CB8AC3E}">
        <p14:creationId xmlns:p14="http://schemas.microsoft.com/office/powerpoint/2010/main" val="1131776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48FA0-7878-4496-AF72-355A4F78C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0379EC-489A-4FA5-8AEF-B52BBD0510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460A3-70C5-44C8-BC8D-8954AA39D200}"/>
              </a:ext>
            </a:extLst>
          </p:cNvPr>
          <p:cNvSpPr>
            <a:spLocks noGrp="1"/>
          </p:cNvSpPr>
          <p:nvPr>
            <p:ph type="dt" sz="half" idx="10"/>
          </p:nvPr>
        </p:nvSpPr>
        <p:spPr/>
        <p:txBody>
          <a:bodyPr/>
          <a:lstStyle/>
          <a:p>
            <a:fld id="{79AC6221-3C91-47C3-B11F-AFFE0A58BAA6}" type="datetimeFigureOut">
              <a:rPr lang="en-GB" smtClean="0"/>
              <a:t>19/06/2025</a:t>
            </a:fld>
            <a:endParaRPr lang="en-GB"/>
          </a:p>
        </p:txBody>
      </p:sp>
      <p:sp>
        <p:nvSpPr>
          <p:cNvPr id="5" name="Footer Placeholder 4">
            <a:extLst>
              <a:ext uri="{FF2B5EF4-FFF2-40B4-BE49-F238E27FC236}">
                <a16:creationId xmlns:a16="http://schemas.microsoft.com/office/drawing/2014/main" id="{AD9571E5-376D-4C19-91ED-A8BD3A91DB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0EDE3-0B43-4E89-9B22-B0E2EDA0CA19}"/>
              </a:ext>
            </a:extLst>
          </p:cNvPr>
          <p:cNvSpPr>
            <a:spLocks noGrp="1"/>
          </p:cNvSpPr>
          <p:nvPr>
            <p:ph type="sldNum" sz="quarter" idx="12"/>
          </p:nvPr>
        </p:nvSpPr>
        <p:spPr/>
        <p:txBody>
          <a:bodyPr/>
          <a:lstStyle/>
          <a:p>
            <a:fld id="{A52948A4-D761-4DC5-9EDF-854137903E46}" type="slidenum">
              <a:rPr lang="en-GB" smtClean="0"/>
              <a:t>‹N›</a:t>
            </a:fld>
            <a:endParaRPr lang="en-GB"/>
          </a:p>
        </p:txBody>
      </p:sp>
    </p:spTree>
    <p:extLst>
      <p:ext uri="{BB962C8B-B14F-4D97-AF65-F5344CB8AC3E}">
        <p14:creationId xmlns:p14="http://schemas.microsoft.com/office/powerpoint/2010/main" val="1223257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CC394-F8E6-4457-812C-ED1F7FE32C6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277A6F-A1A2-4FE4-8607-8EAC4460F0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58E0E7-F54E-4836-8AB6-5F2CA8C28D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17E596F-969B-48E9-A1E5-5FE15CEECDBB}"/>
              </a:ext>
            </a:extLst>
          </p:cNvPr>
          <p:cNvSpPr>
            <a:spLocks noGrp="1"/>
          </p:cNvSpPr>
          <p:nvPr>
            <p:ph type="dt" sz="half" idx="10"/>
          </p:nvPr>
        </p:nvSpPr>
        <p:spPr/>
        <p:txBody>
          <a:bodyPr/>
          <a:lstStyle/>
          <a:p>
            <a:fld id="{79AC6221-3C91-47C3-B11F-AFFE0A58BAA6}" type="datetimeFigureOut">
              <a:rPr lang="en-GB" smtClean="0"/>
              <a:t>19/06/2025</a:t>
            </a:fld>
            <a:endParaRPr lang="en-GB"/>
          </a:p>
        </p:txBody>
      </p:sp>
      <p:sp>
        <p:nvSpPr>
          <p:cNvPr id="6" name="Footer Placeholder 5">
            <a:extLst>
              <a:ext uri="{FF2B5EF4-FFF2-40B4-BE49-F238E27FC236}">
                <a16:creationId xmlns:a16="http://schemas.microsoft.com/office/drawing/2014/main" id="{ACC28626-4DDB-4AB0-A799-E792FD8962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891675-04E3-4C09-AFAE-FD889785F163}"/>
              </a:ext>
            </a:extLst>
          </p:cNvPr>
          <p:cNvSpPr>
            <a:spLocks noGrp="1"/>
          </p:cNvSpPr>
          <p:nvPr>
            <p:ph type="sldNum" sz="quarter" idx="12"/>
          </p:nvPr>
        </p:nvSpPr>
        <p:spPr/>
        <p:txBody>
          <a:bodyPr/>
          <a:lstStyle/>
          <a:p>
            <a:fld id="{A52948A4-D761-4DC5-9EDF-854137903E46}" type="slidenum">
              <a:rPr lang="en-GB" smtClean="0"/>
              <a:t>‹N›</a:t>
            </a:fld>
            <a:endParaRPr lang="en-GB"/>
          </a:p>
        </p:txBody>
      </p:sp>
    </p:spTree>
    <p:extLst>
      <p:ext uri="{BB962C8B-B14F-4D97-AF65-F5344CB8AC3E}">
        <p14:creationId xmlns:p14="http://schemas.microsoft.com/office/powerpoint/2010/main" val="1034008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3F4B-E4C8-4D84-AFF9-4168596722B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89CFB8-0F2D-440E-9124-B6801A5DC0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B82A35-3D36-42C0-AED4-A2A2E3167B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76E75-D372-4936-A849-8704626F04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133ED2-5A75-4CF2-917E-D3EF14014C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80D41B7-EB60-43C7-9AED-2192BF508225}"/>
              </a:ext>
            </a:extLst>
          </p:cNvPr>
          <p:cNvSpPr>
            <a:spLocks noGrp="1"/>
          </p:cNvSpPr>
          <p:nvPr>
            <p:ph type="dt" sz="half" idx="10"/>
          </p:nvPr>
        </p:nvSpPr>
        <p:spPr/>
        <p:txBody>
          <a:bodyPr/>
          <a:lstStyle/>
          <a:p>
            <a:fld id="{79AC6221-3C91-47C3-B11F-AFFE0A58BAA6}" type="datetimeFigureOut">
              <a:rPr lang="en-GB" smtClean="0"/>
              <a:t>19/06/2025</a:t>
            </a:fld>
            <a:endParaRPr lang="en-GB"/>
          </a:p>
        </p:txBody>
      </p:sp>
      <p:sp>
        <p:nvSpPr>
          <p:cNvPr id="8" name="Footer Placeholder 7">
            <a:extLst>
              <a:ext uri="{FF2B5EF4-FFF2-40B4-BE49-F238E27FC236}">
                <a16:creationId xmlns:a16="http://schemas.microsoft.com/office/drawing/2014/main" id="{1D4EA0A0-667C-4E19-A652-8981D33D802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364AF8-17F7-4310-82D4-A77F83AABF00}"/>
              </a:ext>
            </a:extLst>
          </p:cNvPr>
          <p:cNvSpPr>
            <a:spLocks noGrp="1"/>
          </p:cNvSpPr>
          <p:nvPr>
            <p:ph type="sldNum" sz="quarter" idx="12"/>
          </p:nvPr>
        </p:nvSpPr>
        <p:spPr/>
        <p:txBody>
          <a:bodyPr/>
          <a:lstStyle/>
          <a:p>
            <a:fld id="{A52948A4-D761-4DC5-9EDF-854137903E46}" type="slidenum">
              <a:rPr lang="en-GB" smtClean="0"/>
              <a:t>‹N›</a:t>
            </a:fld>
            <a:endParaRPr lang="en-GB"/>
          </a:p>
        </p:txBody>
      </p:sp>
    </p:spTree>
    <p:extLst>
      <p:ext uri="{BB962C8B-B14F-4D97-AF65-F5344CB8AC3E}">
        <p14:creationId xmlns:p14="http://schemas.microsoft.com/office/powerpoint/2010/main" val="1150688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8DD6-548F-44ED-AC5E-F1E5F7CED0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C59EC9-79F0-434F-B8FE-87EEEFB84E8F}"/>
              </a:ext>
            </a:extLst>
          </p:cNvPr>
          <p:cNvSpPr>
            <a:spLocks noGrp="1"/>
          </p:cNvSpPr>
          <p:nvPr>
            <p:ph type="dt" sz="half" idx="10"/>
          </p:nvPr>
        </p:nvSpPr>
        <p:spPr/>
        <p:txBody>
          <a:bodyPr/>
          <a:lstStyle/>
          <a:p>
            <a:fld id="{79AC6221-3C91-47C3-B11F-AFFE0A58BAA6}" type="datetimeFigureOut">
              <a:rPr lang="en-GB" smtClean="0"/>
              <a:t>19/06/2025</a:t>
            </a:fld>
            <a:endParaRPr lang="en-GB"/>
          </a:p>
        </p:txBody>
      </p:sp>
      <p:sp>
        <p:nvSpPr>
          <p:cNvPr id="4" name="Footer Placeholder 3">
            <a:extLst>
              <a:ext uri="{FF2B5EF4-FFF2-40B4-BE49-F238E27FC236}">
                <a16:creationId xmlns:a16="http://schemas.microsoft.com/office/drawing/2014/main" id="{B0FB5A00-350E-4E07-8BE6-FA1971BAB8E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D8B006-1C50-4104-A2CC-D8FE62B466A3}"/>
              </a:ext>
            </a:extLst>
          </p:cNvPr>
          <p:cNvSpPr>
            <a:spLocks noGrp="1"/>
          </p:cNvSpPr>
          <p:nvPr>
            <p:ph type="sldNum" sz="quarter" idx="12"/>
          </p:nvPr>
        </p:nvSpPr>
        <p:spPr/>
        <p:txBody>
          <a:bodyPr/>
          <a:lstStyle/>
          <a:p>
            <a:fld id="{A52948A4-D761-4DC5-9EDF-854137903E46}" type="slidenum">
              <a:rPr lang="en-GB" smtClean="0"/>
              <a:t>‹N›</a:t>
            </a:fld>
            <a:endParaRPr lang="en-GB"/>
          </a:p>
        </p:txBody>
      </p:sp>
    </p:spTree>
    <p:extLst>
      <p:ext uri="{BB962C8B-B14F-4D97-AF65-F5344CB8AC3E}">
        <p14:creationId xmlns:p14="http://schemas.microsoft.com/office/powerpoint/2010/main" val="3891035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461E8-2949-49C0-835C-BF789AC36987}"/>
              </a:ext>
            </a:extLst>
          </p:cNvPr>
          <p:cNvSpPr>
            <a:spLocks noGrp="1"/>
          </p:cNvSpPr>
          <p:nvPr>
            <p:ph type="dt" sz="half" idx="10"/>
          </p:nvPr>
        </p:nvSpPr>
        <p:spPr/>
        <p:txBody>
          <a:bodyPr/>
          <a:lstStyle/>
          <a:p>
            <a:fld id="{79AC6221-3C91-47C3-B11F-AFFE0A58BAA6}" type="datetimeFigureOut">
              <a:rPr lang="en-GB" smtClean="0"/>
              <a:t>19/06/2025</a:t>
            </a:fld>
            <a:endParaRPr lang="en-GB"/>
          </a:p>
        </p:txBody>
      </p:sp>
      <p:sp>
        <p:nvSpPr>
          <p:cNvPr id="3" name="Footer Placeholder 2">
            <a:extLst>
              <a:ext uri="{FF2B5EF4-FFF2-40B4-BE49-F238E27FC236}">
                <a16:creationId xmlns:a16="http://schemas.microsoft.com/office/drawing/2014/main" id="{8F9C914D-3F86-4539-9677-270BEF3778F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14EF21F-CA7B-4081-A72A-F98F0966B74E}"/>
              </a:ext>
            </a:extLst>
          </p:cNvPr>
          <p:cNvSpPr>
            <a:spLocks noGrp="1"/>
          </p:cNvSpPr>
          <p:nvPr>
            <p:ph type="sldNum" sz="quarter" idx="12"/>
          </p:nvPr>
        </p:nvSpPr>
        <p:spPr/>
        <p:txBody>
          <a:bodyPr/>
          <a:lstStyle/>
          <a:p>
            <a:fld id="{A52948A4-D761-4DC5-9EDF-854137903E46}" type="slidenum">
              <a:rPr lang="en-GB" smtClean="0"/>
              <a:t>‹N›</a:t>
            </a:fld>
            <a:endParaRPr lang="en-GB"/>
          </a:p>
        </p:txBody>
      </p:sp>
    </p:spTree>
    <p:extLst>
      <p:ext uri="{BB962C8B-B14F-4D97-AF65-F5344CB8AC3E}">
        <p14:creationId xmlns:p14="http://schemas.microsoft.com/office/powerpoint/2010/main" val="3353412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56B7C-3DC3-44C3-BA4A-233A6AD6D3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ABE948-083A-43B2-A577-4C2518EFE4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882995-5B16-4C5F-A6FF-4E1082BBFDF0}"/>
              </a:ext>
            </a:extLst>
          </p:cNvPr>
          <p:cNvSpPr>
            <a:spLocks noGrp="1"/>
          </p:cNvSpPr>
          <p:nvPr>
            <p:ph type="dt" sz="half" idx="10"/>
          </p:nvPr>
        </p:nvSpPr>
        <p:spPr/>
        <p:txBody>
          <a:bodyPr/>
          <a:lstStyle/>
          <a:p>
            <a:fld id="{63E9BF09-2773-4D6C-A36B-BEDA32C51678}" type="datetimeFigureOut">
              <a:rPr lang="en-GB" smtClean="0"/>
              <a:t>19/06/2025</a:t>
            </a:fld>
            <a:endParaRPr lang="en-GB"/>
          </a:p>
        </p:txBody>
      </p:sp>
      <p:sp>
        <p:nvSpPr>
          <p:cNvPr id="5" name="Footer Placeholder 4">
            <a:extLst>
              <a:ext uri="{FF2B5EF4-FFF2-40B4-BE49-F238E27FC236}">
                <a16:creationId xmlns:a16="http://schemas.microsoft.com/office/drawing/2014/main" id="{1AC679F9-FDE4-480A-946B-7804587348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F1AF60-0C78-484F-96EC-ABD8A4DA0565}"/>
              </a:ext>
            </a:extLst>
          </p:cNvPr>
          <p:cNvSpPr>
            <a:spLocks noGrp="1"/>
          </p:cNvSpPr>
          <p:nvPr>
            <p:ph type="sldNum" sz="quarter" idx="12"/>
          </p:nvPr>
        </p:nvSpPr>
        <p:spPr/>
        <p:txBody>
          <a:bodyPr/>
          <a:lstStyle/>
          <a:p>
            <a:fld id="{5297EBEB-511F-43E5-9743-3A9BDBE946D6}" type="slidenum">
              <a:rPr lang="en-GB" smtClean="0"/>
              <a:t>‹N›</a:t>
            </a:fld>
            <a:endParaRPr lang="en-GB"/>
          </a:p>
        </p:txBody>
      </p:sp>
    </p:spTree>
    <p:extLst>
      <p:ext uri="{BB962C8B-B14F-4D97-AF65-F5344CB8AC3E}">
        <p14:creationId xmlns:p14="http://schemas.microsoft.com/office/powerpoint/2010/main" val="763268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8F239-9097-481A-A603-9B7C7BBABA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C37B786-7A8B-45BE-90F2-EF42FB540F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1FE73F-EC87-4336-86CC-AB947A28D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533C2A-78CB-4D79-A8EE-540F3BD6E82B}"/>
              </a:ext>
            </a:extLst>
          </p:cNvPr>
          <p:cNvSpPr>
            <a:spLocks noGrp="1"/>
          </p:cNvSpPr>
          <p:nvPr>
            <p:ph type="dt" sz="half" idx="10"/>
          </p:nvPr>
        </p:nvSpPr>
        <p:spPr/>
        <p:txBody>
          <a:bodyPr/>
          <a:lstStyle/>
          <a:p>
            <a:fld id="{79AC6221-3C91-47C3-B11F-AFFE0A58BAA6}" type="datetimeFigureOut">
              <a:rPr lang="en-GB" smtClean="0"/>
              <a:t>19/06/2025</a:t>
            </a:fld>
            <a:endParaRPr lang="en-GB"/>
          </a:p>
        </p:txBody>
      </p:sp>
      <p:sp>
        <p:nvSpPr>
          <p:cNvPr id="6" name="Footer Placeholder 5">
            <a:extLst>
              <a:ext uri="{FF2B5EF4-FFF2-40B4-BE49-F238E27FC236}">
                <a16:creationId xmlns:a16="http://schemas.microsoft.com/office/drawing/2014/main" id="{275ABA05-AE01-432A-8B3F-9BF58F9C1F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BAC4D0-D87A-4B33-BED9-2366E44CE034}"/>
              </a:ext>
            </a:extLst>
          </p:cNvPr>
          <p:cNvSpPr>
            <a:spLocks noGrp="1"/>
          </p:cNvSpPr>
          <p:nvPr>
            <p:ph type="sldNum" sz="quarter" idx="12"/>
          </p:nvPr>
        </p:nvSpPr>
        <p:spPr/>
        <p:txBody>
          <a:bodyPr/>
          <a:lstStyle/>
          <a:p>
            <a:fld id="{A52948A4-D761-4DC5-9EDF-854137903E46}" type="slidenum">
              <a:rPr lang="en-GB" smtClean="0"/>
              <a:t>‹N›</a:t>
            </a:fld>
            <a:endParaRPr lang="en-GB"/>
          </a:p>
        </p:txBody>
      </p:sp>
    </p:spTree>
    <p:extLst>
      <p:ext uri="{BB962C8B-B14F-4D97-AF65-F5344CB8AC3E}">
        <p14:creationId xmlns:p14="http://schemas.microsoft.com/office/powerpoint/2010/main" val="1449099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8738C-B2FC-4BAE-882A-85979CEB54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7FB1A8A-D2E8-47F4-B6D1-770041AC8A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799B996-7D3D-426F-9A82-4AAA01863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47B689-0FF2-44FF-8BA9-834831871B93}"/>
              </a:ext>
            </a:extLst>
          </p:cNvPr>
          <p:cNvSpPr>
            <a:spLocks noGrp="1"/>
          </p:cNvSpPr>
          <p:nvPr>
            <p:ph type="dt" sz="half" idx="10"/>
          </p:nvPr>
        </p:nvSpPr>
        <p:spPr/>
        <p:txBody>
          <a:bodyPr/>
          <a:lstStyle/>
          <a:p>
            <a:fld id="{79AC6221-3C91-47C3-B11F-AFFE0A58BAA6}" type="datetimeFigureOut">
              <a:rPr lang="en-GB" smtClean="0"/>
              <a:t>19/06/2025</a:t>
            </a:fld>
            <a:endParaRPr lang="en-GB"/>
          </a:p>
        </p:txBody>
      </p:sp>
      <p:sp>
        <p:nvSpPr>
          <p:cNvPr id="6" name="Footer Placeholder 5">
            <a:extLst>
              <a:ext uri="{FF2B5EF4-FFF2-40B4-BE49-F238E27FC236}">
                <a16:creationId xmlns:a16="http://schemas.microsoft.com/office/drawing/2014/main" id="{E60C85D9-1621-4372-BAB2-B9F7F021D3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8A48CC-D72B-4FAF-B335-876C50036967}"/>
              </a:ext>
            </a:extLst>
          </p:cNvPr>
          <p:cNvSpPr>
            <a:spLocks noGrp="1"/>
          </p:cNvSpPr>
          <p:nvPr>
            <p:ph type="sldNum" sz="quarter" idx="12"/>
          </p:nvPr>
        </p:nvSpPr>
        <p:spPr/>
        <p:txBody>
          <a:bodyPr/>
          <a:lstStyle/>
          <a:p>
            <a:fld id="{A52948A4-D761-4DC5-9EDF-854137903E46}" type="slidenum">
              <a:rPr lang="en-GB" smtClean="0"/>
              <a:t>‹N›</a:t>
            </a:fld>
            <a:endParaRPr lang="en-GB"/>
          </a:p>
        </p:txBody>
      </p:sp>
    </p:spTree>
    <p:extLst>
      <p:ext uri="{BB962C8B-B14F-4D97-AF65-F5344CB8AC3E}">
        <p14:creationId xmlns:p14="http://schemas.microsoft.com/office/powerpoint/2010/main" val="2835919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7CDE8-1E6E-4424-B2EA-C680035B1CD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88626E0-FF7F-4486-8DEF-CAB89B6912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42EC7B-1C36-4FF9-913E-55E1D4DFABBA}"/>
              </a:ext>
            </a:extLst>
          </p:cNvPr>
          <p:cNvSpPr>
            <a:spLocks noGrp="1"/>
          </p:cNvSpPr>
          <p:nvPr>
            <p:ph type="dt" sz="half" idx="10"/>
          </p:nvPr>
        </p:nvSpPr>
        <p:spPr/>
        <p:txBody>
          <a:bodyPr/>
          <a:lstStyle/>
          <a:p>
            <a:fld id="{79AC6221-3C91-47C3-B11F-AFFE0A58BAA6}" type="datetimeFigureOut">
              <a:rPr lang="en-GB" smtClean="0"/>
              <a:t>19/06/2025</a:t>
            </a:fld>
            <a:endParaRPr lang="en-GB"/>
          </a:p>
        </p:txBody>
      </p:sp>
      <p:sp>
        <p:nvSpPr>
          <p:cNvPr id="5" name="Footer Placeholder 4">
            <a:extLst>
              <a:ext uri="{FF2B5EF4-FFF2-40B4-BE49-F238E27FC236}">
                <a16:creationId xmlns:a16="http://schemas.microsoft.com/office/drawing/2014/main" id="{1182D432-1BE7-41AC-B182-347490441D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35ABE2-1EBD-481C-A4C2-31FA6B4306C3}"/>
              </a:ext>
            </a:extLst>
          </p:cNvPr>
          <p:cNvSpPr>
            <a:spLocks noGrp="1"/>
          </p:cNvSpPr>
          <p:nvPr>
            <p:ph type="sldNum" sz="quarter" idx="12"/>
          </p:nvPr>
        </p:nvSpPr>
        <p:spPr/>
        <p:txBody>
          <a:bodyPr/>
          <a:lstStyle/>
          <a:p>
            <a:fld id="{A52948A4-D761-4DC5-9EDF-854137903E46}" type="slidenum">
              <a:rPr lang="en-GB" smtClean="0"/>
              <a:t>‹N›</a:t>
            </a:fld>
            <a:endParaRPr lang="en-GB"/>
          </a:p>
        </p:txBody>
      </p:sp>
    </p:spTree>
    <p:extLst>
      <p:ext uri="{BB962C8B-B14F-4D97-AF65-F5344CB8AC3E}">
        <p14:creationId xmlns:p14="http://schemas.microsoft.com/office/powerpoint/2010/main" val="1002995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76D93A-2A49-4246-A8F9-CEE0B2810C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8496DE-8798-41F1-B766-324A1531C1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A35E0E-B7F1-4CD2-950E-828CC4BA9CAD}"/>
              </a:ext>
            </a:extLst>
          </p:cNvPr>
          <p:cNvSpPr>
            <a:spLocks noGrp="1"/>
          </p:cNvSpPr>
          <p:nvPr>
            <p:ph type="dt" sz="half" idx="10"/>
          </p:nvPr>
        </p:nvSpPr>
        <p:spPr/>
        <p:txBody>
          <a:bodyPr/>
          <a:lstStyle/>
          <a:p>
            <a:fld id="{79AC6221-3C91-47C3-B11F-AFFE0A58BAA6}" type="datetimeFigureOut">
              <a:rPr lang="en-GB" smtClean="0"/>
              <a:t>19/06/2025</a:t>
            </a:fld>
            <a:endParaRPr lang="en-GB"/>
          </a:p>
        </p:txBody>
      </p:sp>
      <p:sp>
        <p:nvSpPr>
          <p:cNvPr id="5" name="Footer Placeholder 4">
            <a:extLst>
              <a:ext uri="{FF2B5EF4-FFF2-40B4-BE49-F238E27FC236}">
                <a16:creationId xmlns:a16="http://schemas.microsoft.com/office/drawing/2014/main" id="{078BAF83-2D99-4670-A1F6-9B84FAB625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48549F-0F9C-4535-B12F-6A699BC5E9C1}"/>
              </a:ext>
            </a:extLst>
          </p:cNvPr>
          <p:cNvSpPr>
            <a:spLocks noGrp="1"/>
          </p:cNvSpPr>
          <p:nvPr>
            <p:ph type="sldNum" sz="quarter" idx="12"/>
          </p:nvPr>
        </p:nvSpPr>
        <p:spPr/>
        <p:txBody>
          <a:bodyPr/>
          <a:lstStyle/>
          <a:p>
            <a:fld id="{A52948A4-D761-4DC5-9EDF-854137903E46}" type="slidenum">
              <a:rPr lang="en-GB" smtClean="0"/>
              <a:t>‹N›</a:t>
            </a:fld>
            <a:endParaRPr lang="en-GB"/>
          </a:p>
        </p:txBody>
      </p:sp>
    </p:spTree>
    <p:extLst>
      <p:ext uri="{BB962C8B-B14F-4D97-AF65-F5344CB8AC3E}">
        <p14:creationId xmlns:p14="http://schemas.microsoft.com/office/powerpoint/2010/main" val="3381847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it-IT"/>
              <a:t>Fare clic per modificare lo stile del titolo dello schema</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D390735A-50DB-44E6-BD74-368B039A452B}"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25B75-4B39-4B72-9FAB-1C27477525B2}" type="slidenum">
              <a:rPr lang="en-GB" smtClean="0"/>
              <a:t>‹N›</a:t>
            </a:fld>
            <a:endParaRPr lang="en-GB"/>
          </a:p>
        </p:txBody>
      </p:sp>
    </p:spTree>
    <p:extLst>
      <p:ext uri="{BB962C8B-B14F-4D97-AF65-F5344CB8AC3E}">
        <p14:creationId xmlns:p14="http://schemas.microsoft.com/office/powerpoint/2010/main" val="917312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D390735A-50DB-44E6-BD74-368B039A452B}"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25B75-4B39-4B72-9FAB-1C27477525B2}" type="slidenum">
              <a:rPr lang="en-GB" smtClean="0"/>
              <a:t>‹N›</a:t>
            </a:fld>
            <a:endParaRPr lang="en-GB"/>
          </a:p>
        </p:txBody>
      </p:sp>
    </p:spTree>
    <p:extLst>
      <p:ext uri="{BB962C8B-B14F-4D97-AF65-F5344CB8AC3E}">
        <p14:creationId xmlns:p14="http://schemas.microsoft.com/office/powerpoint/2010/main" val="1607594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it-IT"/>
              <a:t>Fare clic per modificare lo stile del titolo dello schema</a:t>
            </a:r>
            <a:endParaRPr lang="en-US"/>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390735A-50DB-44E6-BD74-368B039A452B}"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25B75-4B39-4B72-9FAB-1C27477525B2}" type="slidenum">
              <a:rPr lang="en-GB" smtClean="0"/>
              <a:t>‹N›</a:t>
            </a:fld>
            <a:endParaRPr lang="en-GB"/>
          </a:p>
        </p:txBody>
      </p:sp>
    </p:spTree>
    <p:extLst>
      <p:ext uri="{BB962C8B-B14F-4D97-AF65-F5344CB8AC3E}">
        <p14:creationId xmlns:p14="http://schemas.microsoft.com/office/powerpoint/2010/main" val="3022067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838201"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172201"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D390735A-50DB-44E6-BD74-368B039A452B}" type="datetimeFigureOut">
              <a:rPr lang="en-GB" smtClean="0"/>
              <a:t>19/06/2025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225B75-4B39-4B72-9FAB-1C27477525B2}" type="slidenum">
              <a:rPr lang="en-GB" smtClean="0"/>
              <a:t>‹N›</a:t>
            </a:fld>
            <a:endParaRPr lang="en-GB"/>
          </a:p>
        </p:txBody>
      </p:sp>
    </p:spTree>
    <p:extLst>
      <p:ext uri="{BB962C8B-B14F-4D97-AF65-F5344CB8AC3E}">
        <p14:creationId xmlns:p14="http://schemas.microsoft.com/office/powerpoint/2010/main" val="460112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it-IT"/>
              <a:t>Fare clic per modificare lo stile del titolo dello schema</a:t>
            </a:r>
            <a:endParaRPr lang="en-US"/>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90"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D390735A-50DB-44E6-BD74-368B039A452B}" type="datetimeFigureOut">
              <a:rPr lang="en-GB" smtClean="0"/>
              <a:t>19/06/2025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2225B75-4B39-4B72-9FAB-1C27477525B2}" type="slidenum">
              <a:rPr lang="en-GB" smtClean="0"/>
              <a:t>‹N›</a:t>
            </a:fld>
            <a:endParaRPr lang="en-GB"/>
          </a:p>
        </p:txBody>
      </p:sp>
    </p:spTree>
    <p:extLst>
      <p:ext uri="{BB962C8B-B14F-4D97-AF65-F5344CB8AC3E}">
        <p14:creationId xmlns:p14="http://schemas.microsoft.com/office/powerpoint/2010/main" val="3230551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Date Placeholder 2"/>
          <p:cNvSpPr>
            <a:spLocks noGrp="1"/>
          </p:cNvSpPr>
          <p:nvPr>
            <p:ph type="dt" sz="half" idx="10"/>
          </p:nvPr>
        </p:nvSpPr>
        <p:spPr/>
        <p:txBody>
          <a:bodyPr/>
          <a:lstStyle/>
          <a:p>
            <a:fld id="{D390735A-50DB-44E6-BD74-368B039A452B}" type="datetimeFigureOut">
              <a:rPr lang="en-GB" smtClean="0"/>
              <a:t>19/06/2025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2225B75-4B39-4B72-9FAB-1C27477525B2}" type="slidenum">
              <a:rPr lang="en-GB" smtClean="0"/>
              <a:t>‹N›</a:t>
            </a:fld>
            <a:endParaRPr lang="en-GB"/>
          </a:p>
        </p:txBody>
      </p:sp>
    </p:spTree>
    <p:extLst>
      <p:ext uri="{BB962C8B-B14F-4D97-AF65-F5344CB8AC3E}">
        <p14:creationId xmlns:p14="http://schemas.microsoft.com/office/powerpoint/2010/main" val="2619827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ACFF8-E5A4-469D-A180-1919C5112E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196A85-461D-4584-8A7F-9E50DACD00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0953FC-7D99-4567-BCDF-5233992FBFA4}"/>
              </a:ext>
            </a:extLst>
          </p:cNvPr>
          <p:cNvSpPr>
            <a:spLocks noGrp="1"/>
          </p:cNvSpPr>
          <p:nvPr>
            <p:ph type="dt" sz="half" idx="10"/>
          </p:nvPr>
        </p:nvSpPr>
        <p:spPr/>
        <p:txBody>
          <a:bodyPr/>
          <a:lstStyle/>
          <a:p>
            <a:fld id="{63E9BF09-2773-4D6C-A36B-BEDA32C51678}" type="datetimeFigureOut">
              <a:rPr lang="en-GB" smtClean="0"/>
              <a:t>19/06/2025</a:t>
            </a:fld>
            <a:endParaRPr lang="en-GB"/>
          </a:p>
        </p:txBody>
      </p:sp>
      <p:sp>
        <p:nvSpPr>
          <p:cNvPr id="5" name="Footer Placeholder 4">
            <a:extLst>
              <a:ext uri="{FF2B5EF4-FFF2-40B4-BE49-F238E27FC236}">
                <a16:creationId xmlns:a16="http://schemas.microsoft.com/office/drawing/2014/main" id="{AE92C67C-316C-4ACC-8C8A-2B8307C53D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B77FE5-CDC8-4608-BB84-F5A19993487D}"/>
              </a:ext>
            </a:extLst>
          </p:cNvPr>
          <p:cNvSpPr>
            <a:spLocks noGrp="1"/>
          </p:cNvSpPr>
          <p:nvPr>
            <p:ph type="sldNum" sz="quarter" idx="12"/>
          </p:nvPr>
        </p:nvSpPr>
        <p:spPr/>
        <p:txBody>
          <a:bodyPr/>
          <a:lstStyle/>
          <a:p>
            <a:fld id="{5297EBEB-511F-43E5-9743-3A9BDBE946D6}" type="slidenum">
              <a:rPr lang="en-GB" smtClean="0"/>
              <a:t>‹N›</a:t>
            </a:fld>
            <a:endParaRPr lang="en-GB"/>
          </a:p>
        </p:txBody>
      </p:sp>
    </p:spTree>
    <p:extLst>
      <p:ext uri="{BB962C8B-B14F-4D97-AF65-F5344CB8AC3E}">
        <p14:creationId xmlns:p14="http://schemas.microsoft.com/office/powerpoint/2010/main" val="4199235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0735A-50DB-44E6-BD74-368B039A452B}" type="datetimeFigureOut">
              <a:rPr lang="en-GB" smtClean="0"/>
              <a:t>19/06/2025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2225B75-4B39-4B72-9FAB-1C27477525B2}" type="slidenum">
              <a:rPr lang="en-GB" smtClean="0"/>
              <a:t>‹N›</a:t>
            </a:fld>
            <a:endParaRPr lang="en-GB"/>
          </a:p>
        </p:txBody>
      </p:sp>
    </p:spTree>
    <p:extLst>
      <p:ext uri="{BB962C8B-B14F-4D97-AF65-F5344CB8AC3E}">
        <p14:creationId xmlns:p14="http://schemas.microsoft.com/office/powerpoint/2010/main" val="1341837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it-IT"/>
              <a:t>Fare clic per modificare lo stile del titolo dello schema</a:t>
            </a:r>
            <a:endParaRPr lang="en-US"/>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390735A-50DB-44E6-BD74-368B039A452B}" type="datetimeFigureOut">
              <a:rPr lang="en-GB" smtClean="0"/>
              <a:t>19/06/2025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225B75-4B39-4B72-9FAB-1C27477525B2}" type="slidenum">
              <a:rPr lang="en-GB" smtClean="0"/>
              <a:t>‹N›</a:t>
            </a:fld>
            <a:endParaRPr lang="en-GB"/>
          </a:p>
        </p:txBody>
      </p:sp>
    </p:spTree>
    <p:extLst>
      <p:ext uri="{BB962C8B-B14F-4D97-AF65-F5344CB8AC3E}">
        <p14:creationId xmlns:p14="http://schemas.microsoft.com/office/powerpoint/2010/main" val="2107521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it-IT"/>
              <a:t>Fare clic per modificare lo stile del titolo dello schema</a:t>
            </a:r>
            <a:endParaRPr lang="en-US"/>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390735A-50DB-44E6-BD74-368B039A452B}" type="datetimeFigureOut">
              <a:rPr lang="en-GB" smtClean="0"/>
              <a:t>19/06/2025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225B75-4B39-4B72-9FAB-1C27477525B2}" type="slidenum">
              <a:rPr lang="en-GB" smtClean="0"/>
              <a:t>‹N›</a:t>
            </a:fld>
            <a:endParaRPr lang="en-GB"/>
          </a:p>
        </p:txBody>
      </p:sp>
    </p:spTree>
    <p:extLst>
      <p:ext uri="{BB962C8B-B14F-4D97-AF65-F5344CB8AC3E}">
        <p14:creationId xmlns:p14="http://schemas.microsoft.com/office/powerpoint/2010/main" val="32355550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D390735A-50DB-44E6-BD74-368B039A452B}"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25B75-4B39-4B72-9FAB-1C27477525B2}" type="slidenum">
              <a:rPr lang="en-GB" smtClean="0"/>
              <a:t>‹N›</a:t>
            </a:fld>
            <a:endParaRPr lang="en-GB"/>
          </a:p>
        </p:txBody>
      </p:sp>
    </p:spTree>
    <p:extLst>
      <p:ext uri="{BB962C8B-B14F-4D97-AF65-F5344CB8AC3E}">
        <p14:creationId xmlns:p14="http://schemas.microsoft.com/office/powerpoint/2010/main" val="3829307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D390735A-50DB-44E6-BD74-368B039A452B}"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25B75-4B39-4B72-9FAB-1C27477525B2}" type="slidenum">
              <a:rPr lang="en-GB" smtClean="0"/>
              <a:t>‹N›</a:t>
            </a:fld>
            <a:endParaRPr lang="en-GB"/>
          </a:p>
        </p:txBody>
      </p:sp>
    </p:spTree>
    <p:extLst>
      <p:ext uri="{BB962C8B-B14F-4D97-AF65-F5344CB8AC3E}">
        <p14:creationId xmlns:p14="http://schemas.microsoft.com/office/powerpoint/2010/main" val="3030878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A43E-4E1A-46D4-AF5A-02F05153E5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BAF8871-7700-4A29-AD18-89B50BD1FE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9B93DA-C80C-4FDA-A39D-2F84AF61AC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402B2F0-A590-48C9-9C1D-27A87817937D}"/>
              </a:ext>
            </a:extLst>
          </p:cNvPr>
          <p:cNvSpPr>
            <a:spLocks noGrp="1"/>
          </p:cNvSpPr>
          <p:nvPr>
            <p:ph type="dt" sz="half" idx="10"/>
          </p:nvPr>
        </p:nvSpPr>
        <p:spPr/>
        <p:txBody>
          <a:bodyPr/>
          <a:lstStyle/>
          <a:p>
            <a:fld id="{63E9BF09-2773-4D6C-A36B-BEDA32C51678}" type="datetimeFigureOut">
              <a:rPr lang="en-GB" smtClean="0"/>
              <a:t>19/06/2025</a:t>
            </a:fld>
            <a:endParaRPr lang="en-GB"/>
          </a:p>
        </p:txBody>
      </p:sp>
      <p:sp>
        <p:nvSpPr>
          <p:cNvPr id="6" name="Footer Placeholder 5">
            <a:extLst>
              <a:ext uri="{FF2B5EF4-FFF2-40B4-BE49-F238E27FC236}">
                <a16:creationId xmlns:a16="http://schemas.microsoft.com/office/drawing/2014/main" id="{B5145889-342C-4E12-9E41-1596DFFFE4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9E132B-372A-414B-B403-DA11D1DEBF63}"/>
              </a:ext>
            </a:extLst>
          </p:cNvPr>
          <p:cNvSpPr>
            <a:spLocks noGrp="1"/>
          </p:cNvSpPr>
          <p:nvPr>
            <p:ph type="sldNum" sz="quarter" idx="12"/>
          </p:nvPr>
        </p:nvSpPr>
        <p:spPr/>
        <p:txBody>
          <a:bodyPr/>
          <a:lstStyle/>
          <a:p>
            <a:fld id="{5297EBEB-511F-43E5-9743-3A9BDBE946D6}" type="slidenum">
              <a:rPr lang="en-GB" smtClean="0"/>
              <a:t>‹N›</a:t>
            </a:fld>
            <a:endParaRPr lang="en-GB"/>
          </a:p>
        </p:txBody>
      </p:sp>
    </p:spTree>
    <p:extLst>
      <p:ext uri="{BB962C8B-B14F-4D97-AF65-F5344CB8AC3E}">
        <p14:creationId xmlns:p14="http://schemas.microsoft.com/office/powerpoint/2010/main" val="4127646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02CC-3ED3-42A0-A42C-16CA6F3A9C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731BACD-A648-4C22-B0F4-EDB0892C4E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82C09E-42E9-45F7-ACAA-2F7F975764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B82C49B-F64B-4796-B3B3-CE2AC8BBB3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6122B1-AB54-4F6F-9172-438A1935C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1C16D6D-F471-41EE-B2A2-96FC0F33732E}"/>
              </a:ext>
            </a:extLst>
          </p:cNvPr>
          <p:cNvSpPr>
            <a:spLocks noGrp="1"/>
          </p:cNvSpPr>
          <p:nvPr>
            <p:ph type="dt" sz="half" idx="10"/>
          </p:nvPr>
        </p:nvSpPr>
        <p:spPr/>
        <p:txBody>
          <a:bodyPr/>
          <a:lstStyle/>
          <a:p>
            <a:fld id="{63E9BF09-2773-4D6C-A36B-BEDA32C51678}" type="datetimeFigureOut">
              <a:rPr lang="en-GB" smtClean="0"/>
              <a:t>19/06/2025</a:t>
            </a:fld>
            <a:endParaRPr lang="en-GB"/>
          </a:p>
        </p:txBody>
      </p:sp>
      <p:sp>
        <p:nvSpPr>
          <p:cNvPr id="8" name="Footer Placeholder 7">
            <a:extLst>
              <a:ext uri="{FF2B5EF4-FFF2-40B4-BE49-F238E27FC236}">
                <a16:creationId xmlns:a16="http://schemas.microsoft.com/office/drawing/2014/main" id="{A3345ED0-C00F-408B-9EF0-FE60F403A57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1C8E6CE-EA85-413C-9B60-77B7D53CB8C2}"/>
              </a:ext>
            </a:extLst>
          </p:cNvPr>
          <p:cNvSpPr>
            <a:spLocks noGrp="1"/>
          </p:cNvSpPr>
          <p:nvPr>
            <p:ph type="sldNum" sz="quarter" idx="12"/>
          </p:nvPr>
        </p:nvSpPr>
        <p:spPr/>
        <p:txBody>
          <a:bodyPr/>
          <a:lstStyle/>
          <a:p>
            <a:fld id="{5297EBEB-511F-43E5-9743-3A9BDBE946D6}" type="slidenum">
              <a:rPr lang="en-GB" smtClean="0"/>
              <a:t>‹N›</a:t>
            </a:fld>
            <a:endParaRPr lang="en-GB"/>
          </a:p>
        </p:txBody>
      </p:sp>
    </p:spTree>
    <p:extLst>
      <p:ext uri="{BB962C8B-B14F-4D97-AF65-F5344CB8AC3E}">
        <p14:creationId xmlns:p14="http://schemas.microsoft.com/office/powerpoint/2010/main" val="3735535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73A1-631B-4C89-AD37-7A6C82CBD6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42E81F0-F203-4E0A-A66E-189A46694127}"/>
              </a:ext>
            </a:extLst>
          </p:cNvPr>
          <p:cNvSpPr>
            <a:spLocks noGrp="1"/>
          </p:cNvSpPr>
          <p:nvPr>
            <p:ph type="dt" sz="half" idx="10"/>
          </p:nvPr>
        </p:nvSpPr>
        <p:spPr/>
        <p:txBody>
          <a:bodyPr/>
          <a:lstStyle/>
          <a:p>
            <a:fld id="{63E9BF09-2773-4D6C-A36B-BEDA32C51678}" type="datetimeFigureOut">
              <a:rPr lang="en-GB" smtClean="0"/>
              <a:t>19/06/2025</a:t>
            </a:fld>
            <a:endParaRPr lang="en-GB"/>
          </a:p>
        </p:txBody>
      </p:sp>
      <p:sp>
        <p:nvSpPr>
          <p:cNvPr id="4" name="Footer Placeholder 3">
            <a:extLst>
              <a:ext uri="{FF2B5EF4-FFF2-40B4-BE49-F238E27FC236}">
                <a16:creationId xmlns:a16="http://schemas.microsoft.com/office/drawing/2014/main" id="{411D6EA6-B415-43BA-A49B-3DCD781A99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3A28CFD-B613-4C6B-AFCB-3DAB17914DFC}"/>
              </a:ext>
            </a:extLst>
          </p:cNvPr>
          <p:cNvSpPr>
            <a:spLocks noGrp="1"/>
          </p:cNvSpPr>
          <p:nvPr>
            <p:ph type="sldNum" sz="quarter" idx="12"/>
          </p:nvPr>
        </p:nvSpPr>
        <p:spPr/>
        <p:txBody>
          <a:bodyPr/>
          <a:lstStyle/>
          <a:p>
            <a:fld id="{5297EBEB-511F-43E5-9743-3A9BDBE946D6}" type="slidenum">
              <a:rPr lang="en-GB" smtClean="0"/>
              <a:t>‹N›</a:t>
            </a:fld>
            <a:endParaRPr lang="en-GB"/>
          </a:p>
        </p:txBody>
      </p:sp>
    </p:spTree>
    <p:extLst>
      <p:ext uri="{BB962C8B-B14F-4D97-AF65-F5344CB8AC3E}">
        <p14:creationId xmlns:p14="http://schemas.microsoft.com/office/powerpoint/2010/main" val="3218428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C039D9-15D3-40F2-A89E-2F8188C1DF0B}"/>
              </a:ext>
            </a:extLst>
          </p:cNvPr>
          <p:cNvSpPr>
            <a:spLocks noGrp="1"/>
          </p:cNvSpPr>
          <p:nvPr>
            <p:ph type="dt" sz="half" idx="10"/>
          </p:nvPr>
        </p:nvSpPr>
        <p:spPr/>
        <p:txBody>
          <a:bodyPr/>
          <a:lstStyle/>
          <a:p>
            <a:fld id="{63E9BF09-2773-4D6C-A36B-BEDA32C51678}" type="datetimeFigureOut">
              <a:rPr lang="en-GB" smtClean="0"/>
              <a:t>19/06/2025</a:t>
            </a:fld>
            <a:endParaRPr lang="en-GB"/>
          </a:p>
        </p:txBody>
      </p:sp>
      <p:sp>
        <p:nvSpPr>
          <p:cNvPr id="3" name="Footer Placeholder 2">
            <a:extLst>
              <a:ext uri="{FF2B5EF4-FFF2-40B4-BE49-F238E27FC236}">
                <a16:creationId xmlns:a16="http://schemas.microsoft.com/office/drawing/2014/main" id="{A104B37B-1889-486E-806F-6A0084BDC3A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7B6CC3-E793-481C-BD86-0B0F02B1FB17}"/>
              </a:ext>
            </a:extLst>
          </p:cNvPr>
          <p:cNvSpPr>
            <a:spLocks noGrp="1"/>
          </p:cNvSpPr>
          <p:nvPr>
            <p:ph type="sldNum" sz="quarter" idx="12"/>
          </p:nvPr>
        </p:nvSpPr>
        <p:spPr/>
        <p:txBody>
          <a:bodyPr/>
          <a:lstStyle/>
          <a:p>
            <a:fld id="{5297EBEB-511F-43E5-9743-3A9BDBE946D6}" type="slidenum">
              <a:rPr lang="en-GB" smtClean="0"/>
              <a:t>‹N›</a:t>
            </a:fld>
            <a:endParaRPr lang="en-GB"/>
          </a:p>
        </p:txBody>
      </p:sp>
    </p:spTree>
    <p:extLst>
      <p:ext uri="{BB962C8B-B14F-4D97-AF65-F5344CB8AC3E}">
        <p14:creationId xmlns:p14="http://schemas.microsoft.com/office/powerpoint/2010/main" val="1493872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D7696-CB38-4BBA-8842-2726787540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62E7EE-C464-421D-A280-BB74C6A847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1C8837F-871E-431D-B089-09A5FDA76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9C6A75-4B0B-45E1-BE12-384A13E4537C}"/>
              </a:ext>
            </a:extLst>
          </p:cNvPr>
          <p:cNvSpPr>
            <a:spLocks noGrp="1"/>
          </p:cNvSpPr>
          <p:nvPr>
            <p:ph type="dt" sz="half" idx="10"/>
          </p:nvPr>
        </p:nvSpPr>
        <p:spPr/>
        <p:txBody>
          <a:bodyPr/>
          <a:lstStyle/>
          <a:p>
            <a:fld id="{63E9BF09-2773-4D6C-A36B-BEDA32C51678}" type="datetimeFigureOut">
              <a:rPr lang="en-GB" smtClean="0"/>
              <a:t>19/06/2025</a:t>
            </a:fld>
            <a:endParaRPr lang="en-GB"/>
          </a:p>
        </p:txBody>
      </p:sp>
      <p:sp>
        <p:nvSpPr>
          <p:cNvPr id="6" name="Footer Placeholder 5">
            <a:extLst>
              <a:ext uri="{FF2B5EF4-FFF2-40B4-BE49-F238E27FC236}">
                <a16:creationId xmlns:a16="http://schemas.microsoft.com/office/drawing/2014/main" id="{9CF979EB-C616-4327-BF58-A10D8D1359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9E6178-88AF-47C4-96E5-1DD128233CB4}"/>
              </a:ext>
            </a:extLst>
          </p:cNvPr>
          <p:cNvSpPr>
            <a:spLocks noGrp="1"/>
          </p:cNvSpPr>
          <p:nvPr>
            <p:ph type="sldNum" sz="quarter" idx="12"/>
          </p:nvPr>
        </p:nvSpPr>
        <p:spPr/>
        <p:txBody>
          <a:bodyPr/>
          <a:lstStyle/>
          <a:p>
            <a:fld id="{5297EBEB-511F-43E5-9743-3A9BDBE946D6}" type="slidenum">
              <a:rPr lang="en-GB" smtClean="0"/>
              <a:t>‹N›</a:t>
            </a:fld>
            <a:endParaRPr lang="en-GB"/>
          </a:p>
        </p:txBody>
      </p:sp>
    </p:spTree>
    <p:extLst>
      <p:ext uri="{BB962C8B-B14F-4D97-AF65-F5344CB8AC3E}">
        <p14:creationId xmlns:p14="http://schemas.microsoft.com/office/powerpoint/2010/main" val="2512710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EF498-BF10-4A03-AAAC-086CF8737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F106F9B-6E6C-4782-A84C-38F32F4470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578EE78-7D6E-44E5-B543-90133725E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0D272D-8FE9-4CD0-9EB4-62D0C5E296F5}"/>
              </a:ext>
            </a:extLst>
          </p:cNvPr>
          <p:cNvSpPr>
            <a:spLocks noGrp="1"/>
          </p:cNvSpPr>
          <p:nvPr>
            <p:ph type="dt" sz="half" idx="10"/>
          </p:nvPr>
        </p:nvSpPr>
        <p:spPr/>
        <p:txBody>
          <a:bodyPr/>
          <a:lstStyle/>
          <a:p>
            <a:fld id="{63E9BF09-2773-4D6C-A36B-BEDA32C51678}" type="datetimeFigureOut">
              <a:rPr lang="en-GB" smtClean="0"/>
              <a:t>19/06/2025</a:t>
            </a:fld>
            <a:endParaRPr lang="en-GB"/>
          </a:p>
        </p:txBody>
      </p:sp>
      <p:sp>
        <p:nvSpPr>
          <p:cNvPr id="6" name="Footer Placeholder 5">
            <a:extLst>
              <a:ext uri="{FF2B5EF4-FFF2-40B4-BE49-F238E27FC236}">
                <a16:creationId xmlns:a16="http://schemas.microsoft.com/office/drawing/2014/main" id="{48D1B4A2-685F-4ED7-ACB3-83F2AAAA2A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41430B-8B58-4313-B256-2A29C0AC3969}"/>
              </a:ext>
            </a:extLst>
          </p:cNvPr>
          <p:cNvSpPr>
            <a:spLocks noGrp="1"/>
          </p:cNvSpPr>
          <p:nvPr>
            <p:ph type="sldNum" sz="quarter" idx="12"/>
          </p:nvPr>
        </p:nvSpPr>
        <p:spPr/>
        <p:txBody>
          <a:bodyPr/>
          <a:lstStyle/>
          <a:p>
            <a:fld id="{5297EBEB-511F-43E5-9743-3A9BDBE946D6}" type="slidenum">
              <a:rPr lang="en-GB" smtClean="0"/>
              <a:t>‹N›</a:t>
            </a:fld>
            <a:endParaRPr lang="en-GB"/>
          </a:p>
        </p:txBody>
      </p:sp>
    </p:spTree>
    <p:extLst>
      <p:ext uri="{BB962C8B-B14F-4D97-AF65-F5344CB8AC3E}">
        <p14:creationId xmlns:p14="http://schemas.microsoft.com/office/powerpoint/2010/main" val="881969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D164A0-168F-4CA6-A305-6C702D6769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B710D6-468B-448A-8897-EEA7347A8A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D63237-6163-4A36-BA02-02E3CBFE4B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9BF09-2773-4D6C-A36B-BEDA32C51678}" type="datetimeFigureOut">
              <a:rPr lang="en-GB" smtClean="0"/>
              <a:t>19/06/2025</a:t>
            </a:fld>
            <a:endParaRPr lang="en-GB"/>
          </a:p>
        </p:txBody>
      </p:sp>
      <p:sp>
        <p:nvSpPr>
          <p:cNvPr id="5" name="Footer Placeholder 4">
            <a:extLst>
              <a:ext uri="{FF2B5EF4-FFF2-40B4-BE49-F238E27FC236}">
                <a16:creationId xmlns:a16="http://schemas.microsoft.com/office/drawing/2014/main" id="{F188685B-1A52-46CC-B162-6CD0EAB97E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C5F0D2-619E-40F6-9F77-640B8B32A9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7EBEB-511F-43E5-9743-3A9BDBE946D6}" type="slidenum">
              <a:rPr lang="en-GB" smtClean="0"/>
              <a:t>‹N›</a:t>
            </a:fld>
            <a:endParaRPr lang="en-GB"/>
          </a:p>
        </p:txBody>
      </p:sp>
    </p:spTree>
    <p:extLst>
      <p:ext uri="{BB962C8B-B14F-4D97-AF65-F5344CB8AC3E}">
        <p14:creationId xmlns:p14="http://schemas.microsoft.com/office/powerpoint/2010/main" val="2252172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B9273C-55E5-42CB-8479-AB4BAE266B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4EAB04-909B-4F16-9EDC-7DD98E659F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3EBE59-975E-4634-A5D1-44532CC61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AC6221-3C91-47C3-B11F-AFFE0A58BAA6}" type="datetimeFigureOut">
              <a:rPr lang="en-GB" smtClean="0"/>
              <a:t>19/06/2025</a:t>
            </a:fld>
            <a:endParaRPr lang="en-GB"/>
          </a:p>
        </p:txBody>
      </p:sp>
      <p:sp>
        <p:nvSpPr>
          <p:cNvPr id="5" name="Footer Placeholder 4">
            <a:extLst>
              <a:ext uri="{FF2B5EF4-FFF2-40B4-BE49-F238E27FC236}">
                <a16:creationId xmlns:a16="http://schemas.microsoft.com/office/drawing/2014/main" id="{14DB472A-402E-456B-82AD-43C66E7C2C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CFB7823-F222-40AE-AB60-FC43C3B491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2948A4-D761-4DC5-9EDF-854137903E46}" type="slidenum">
              <a:rPr lang="en-GB" smtClean="0"/>
              <a:t>‹N›</a:t>
            </a:fld>
            <a:endParaRPr lang="en-GB"/>
          </a:p>
        </p:txBody>
      </p:sp>
    </p:spTree>
    <p:extLst>
      <p:ext uri="{BB962C8B-B14F-4D97-AF65-F5344CB8AC3E}">
        <p14:creationId xmlns:p14="http://schemas.microsoft.com/office/powerpoint/2010/main" val="3247496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095B2-FBDF-4423-8484-2063E9770629}" type="datetimeFigureOut">
              <a:rPr lang="it-IT" smtClean="0"/>
              <a:t>19/06/2025</a:t>
            </a:fld>
            <a:endParaRPr lang="it-IT"/>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926EC6-7840-49D5-9598-50753513A69F}" type="slidenum">
              <a:rPr lang="it-IT" smtClean="0"/>
              <a:t>‹N›</a:t>
            </a:fld>
            <a:endParaRPr lang="it-IT"/>
          </a:p>
        </p:txBody>
      </p:sp>
    </p:spTree>
    <p:extLst>
      <p:ext uri="{BB962C8B-B14F-4D97-AF65-F5344CB8AC3E}">
        <p14:creationId xmlns:p14="http://schemas.microsoft.com/office/powerpoint/2010/main" val="24137215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03.png"/><Relationship Id="rId7" Type="http://schemas.openxmlformats.org/officeDocument/2006/relationships/image" Target="../media/image33.pn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4.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7.png"/><Relationship Id="rId5" Type="http://schemas.openxmlformats.org/officeDocument/2006/relationships/image" Target="../media/image33.png"/><Relationship Id="rId4" Type="http://schemas.openxmlformats.org/officeDocument/2006/relationships/image" Target="../media/image108.png"/></Relationships>
</file>

<file path=ppt/slides/_rels/slide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33.png"/><Relationship Id="rId4" Type="http://schemas.openxmlformats.org/officeDocument/2006/relationships/image" Target="../media/image1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5.png"/><Relationship Id="rId5" Type="http://schemas.openxmlformats.org/officeDocument/2006/relationships/image" Target="../media/image113.svg"/><Relationship Id="rId4" Type="http://schemas.openxmlformats.org/officeDocument/2006/relationships/image" Target="../media/image1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7.png"/><Relationship Id="rId5" Type="http://schemas.openxmlformats.org/officeDocument/2006/relationships/image" Target="../media/image33.png"/><Relationship Id="rId4" Type="http://schemas.openxmlformats.org/officeDocument/2006/relationships/image" Target="../media/image116.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19.png"/><Relationship Id="rId5" Type="http://schemas.openxmlformats.org/officeDocument/2006/relationships/image" Target="../media/image118.svg"/><Relationship Id="rId4" Type="http://schemas.openxmlformats.org/officeDocument/2006/relationships/image" Target="../media/image117.png"/></Relationships>
</file>

<file path=ppt/slides/_rels/slide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121.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04.svg"/><Relationship Id="rId7" Type="http://schemas.openxmlformats.org/officeDocument/2006/relationships/image" Target="../media/image125.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svg"/><Relationship Id="rId4" Type="http://schemas.openxmlformats.org/officeDocument/2006/relationships/image" Target="../media/image122.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7.svg"/><Relationship Id="rId7" Type="http://schemas.openxmlformats.org/officeDocument/2006/relationships/image" Target="../media/image120.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28.jpe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0.svg"/><Relationship Id="rId7" Type="http://schemas.openxmlformats.org/officeDocument/2006/relationships/image" Target="../media/image134.svg"/><Relationship Id="rId2" Type="http://schemas.openxmlformats.org/officeDocument/2006/relationships/image" Target="../media/image129.png"/><Relationship Id="rId1" Type="http://schemas.openxmlformats.org/officeDocument/2006/relationships/slideLayout" Target="../slideLayouts/slideLayout30.xml"/><Relationship Id="rId6" Type="http://schemas.openxmlformats.org/officeDocument/2006/relationships/image" Target="../media/image133.png"/><Relationship Id="rId5" Type="http://schemas.openxmlformats.org/officeDocument/2006/relationships/image" Target="../media/image132.svg"/><Relationship Id="rId4" Type="http://schemas.openxmlformats.org/officeDocument/2006/relationships/image" Target="../media/image13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35.png"/></Relationships>
</file>

<file path=ppt/slides/_rels/slide3.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9" Type="http://schemas.openxmlformats.org/officeDocument/2006/relationships/image" Target="../media/image42.png"/><Relationship Id="rId21" Type="http://schemas.openxmlformats.org/officeDocument/2006/relationships/image" Target="../media/image24.jpeg"/><Relationship Id="rId34" Type="http://schemas.openxmlformats.org/officeDocument/2006/relationships/image" Target="../media/image37.jpe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38" Type="http://schemas.openxmlformats.org/officeDocument/2006/relationships/image" Target="../media/image41.png"/><Relationship Id="rId2" Type="http://schemas.openxmlformats.org/officeDocument/2006/relationships/notesSlide" Target="../notesSlides/notesSlide2.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jpeg"/><Relationship Id="rId24" Type="http://schemas.openxmlformats.org/officeDocument/2006/relationships/image" Target="../media/image27.png"/><Relationship Id="rId32" Type="http://schemas.openxmlformats.org/officeDocument/2006/relationships/image" Target="../media/image35.jpeg"/><Relationship Id="rId37" Type="http://schemas.openxmlformats.org/officeDocument/2006/relationships/image" Target="../media/image40.jpe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jpe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png"/><Relationship Id="rId22" Type="http://schemas.openxmlformats.org/officeDocument/2006/relationships/image" Target="../media/image25.jpe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png"/><Relationship Id="rId8" Type="http://schemas.openxmlformats.org/officeDocument/2006/relationships/image" Target="../media/image11.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4.png"/><Relationship Id="rId2" Type="http://schemas.openxmlformats.org/officeDocument/2006/relationships/notesSlide" Target="../notesSlides/notesSlide3.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30.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5.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67.png"/><Relationship Id="rId5" Type="http://schemas.openxmlformats.org/officeDocument/2006/relationships/image" Target="../media/image3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3" Type="http://schemas.openxmlformats.org/officeDocument/2006/relationships/image" Target="../media/image82.svg"/><Relationship Id="rId18" Type="http://schemas.openxmlformats.org/officeDocument/2006/relationships/image" Target="../media/image87.png"/><Relationship Id="rId26" Type="http://schemas.openxmlformats.org/officeDocument/2006/relationships/image" Target="../media/image95.svg"/><Relationship Id="rId3" Type="http://schemas.openxmlformats.org/officeDocument/2006/relationships/image" Target="../media/image72.svg"/><Relationship Id="rId21" Type="http://schemas.openxmlformats.org/officeDocument/2006/relationships/image" Target="../media/image90.svg"/><Relationship Id="rId34" Type="http://schemas.openxmlformats.org/officeDocument/2006/relationships/image" Target="../media/image101.svg"/><Relationship Id="rId7" Type="http://schemas.openxmlformats.org/officeDocument/2006/relationships/image" Target="../media/image76.svg"/><Relationship Id="rId12" Type="http://schemas.openxmlformats.org/officeDocument/2006/relationships/image" Target="../media/image81.png"/><Relationship Id="rId17" Type="http://schemas.openxmlformats.org/officeDocument/2006/relationships/image" Target="../media/image86.svg"/><Relationship Id="rId25" Type="http://schemas.openxmlformats.org/officeDocument/2006/relationships/image" Target="../media/image94.png"/><Relationship Id="rId33" Type="http://schemas.openxmlformats.org/officeDocument/2006/relationships/image" Target="../media/image100.png"/><Relationship Id="rId2" Type="http://schemas.openxmlformats.org/officeDocument/2006/relationships/image" Target="../media/image71.png"/><Relationship Id="rId16" Type="http://schemas.openxmlformats.org/officeDocument/2006/relationships/image" Target="../media/image85.png"/><Relationship Id="rId20" Type="http://schemas.openxmlformats.org/officeDocument/2006/relationships/image" Target="../media/image89.png"/><Relationship Id="rId29"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svg"/><Relationship Id="rId24" Type="http://schemas.openxmlformats.org/officeDocument/2006/relationships/image" Target="../media/image93.svg"/><Relationship Id="rId32" Type="http://schemas.openxmlformats.org/officeDocument/2006/relationships/image" Target="../media/image70.png"/><Relationship Id="rId5" Type="http://schemas.openxmlformats.org/officeDocument/2006/relationships/image" Target="../media/image74.svg"/><Relationship Id="rId15" Type="http://schemas.openxmlformats.org/officeDocument/2006/relationships/image" Target="../media/image84.svg"/><Relationship Id="rId23" Type="http://schemas.openxmlformats.org/officeDocument/2006/relationships/image" Target="../media/image92.png"/><Relationship Id="rId28" Type="http://schemas.openxmlformats.org/officeDocument/2006/relationships/image" Target="../media/image97.svg"/><Relationship Id="rId10" Type="http://schemas.openxmlformats.org/officeDocument/2006/relationships/image" Target="../media/image79.png"/><Relationship Id="rId19" Type="http://schemas.openxmlformats.org/officeDocument/2006/relationships/image" Target="../media/image88.svg"/><Relationship Id="rId31" Type="http://schemas.openxmlformats.org/officeDocument/2006/relationships/image" Target="../media/image5.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83.png"/><Relationship Id="rId22" Type="http://schemas.openxmlformats.org/officeDocument/2006/relationships/image" Target="../media/image91.svg"/><Relationship Id="rId27" Type="http://schemas.openxmlformats.org/officeDocument/2006/relationships/image" Target="../media/image96.png"/><Relationship Id="rId30" Type="http://schemas.openxmlformats.org/officeDocument/2006/relationships/image" Target="../media/image99.svg"/><Relationship Id="rId8" Type="http://schemas.openxmlformats.org/officeDocument/2006/relationships/image" Target="../media/image77.png"/></Relationships>
</file>

<file path=ppt/slides/_rels/slide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33.png"/><Relationship Id="rId4" Type="http://schemas.openxmlformats.org/officeDocument/2006/relationships/image" Target="../media/image10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3A18656-BAD2-710F-14DD-4927F90DB881}"/>
              </a:ext>
            </a:extLst>
          </p:cNvPr>
          <p:cNvPicPr>
            <a:picLocks noChangeAspect="1"/>
          </p:cNvPicPr>
          <p:nvPr/>
        </p:nvPicPr>
        <p:blipFill>
          <a:blip r:embed="rId3"/>
          <a:stretch>
            <a:fillRect/>
          </a:stretch>
        </p:blipFill>
        <p:spPr>
          <a:xfrm>
            <a:off x="6588571" y="1172308"/>
            <a:ext cx="5406927" cy="3494887"/>
          </a:xfrm>
          <a:prstGeom prst="rect">
            <a:avLst/>
          </a:prstGeom>
        </p:spPr>
      </p:pic>
      <p:sp>
        <p:nvSpPr>
          <p:cNvPr id="4" name="CasellaDiTesto 3">
            <a:extLst>
              <a:ext uri="{FF2B5EF4-FFF2-40B4-BE49-F238E27FC236}">
                <a16:creationId xmlns:a16="http://schemas.microsoft.com/office/drawing/2014/main" id="{6A86B83A-7D36-E7F0-A0E4-6C79430B4140}"/>
              </a:ext>
            </a:extLst>
          </p:cNvPr>
          <p:cNvSpPr txBox="1"/>
          <p:nvPr/>
        </p:nvSpPr>
        <p:spPr>
          <a:xfrm>
            <a:off x="529181" y="3174455"/>
            <a:ext cx="5074250" cy="1323439"/>
          </a:xfrm>
          <a:prstGeom prst="rect">
            <a:avLst/>
          </a:prstGeom>
          <a:noFill/>
        </p:spPr>
        <p:txBody>
          <a:bodyPr wrap="square" rtlCol="0">
            <a:spAutoFit/>
          </a:bodyPr>
          <a:lstStyle/>
          <a:p>
            <a:endParaRPr lang="it-IT" sz="3600" baseline="30000" dirty="0">
              <a:solidFill>
                <a:srgbClr val="000082"/>
              </a:solidFill>
              <a:latin typeface="Bond4F-Light" panose="02000000000000000000" pitchFamily="50" charset="0"/>
            </a:endParaRPr>
          </a:p>
          <a:p>
            <a:r>
              <a:rPr lang="it-IT" sz="2800" dirty="0" err="1">
                <a:solidFill>
                  <a:prstClr val="black"/>
                </a:solidFill>
                <a:latin typeface="Calibri Light" panose="020F0302020204030204" pitchFamily="34" charset="0"/>
                <a:cs typeface="Calibri Light" panose="020F0302020204030204" pitchFamily="34" charset="0"/>
              </a:rPr>
              <a:t>Italian</a:t>
            </a:r>
            <a:r>
              <a:rPr lang="it-IT" sz="2800" dirty="0">
                <a:solidFill>
                  <a:prstClr val="black"/>
                </a:solidFill>
                <a:latin typeface="Calibri Light" panose="020F0302020204030204" pitchFamily="34" charset="0"/>
                <a:cs typeface="Calibri Light" panose="020F0302020204030204" pitchFamily="34" charset="0"/>
              </a:rPr>
              <a:t> Company, </a:t>
            </a:r>
            <a:r>
              <a:rPr lang="it-IT" sz="2800" dirty="0" err="1">
                <a:solidFill>
                  <a:prstClr val="black"/>
                </a:solidFill>
                <a:latin typeface="Calibri Light" panose="020F0302020204030204" pitchFamily="34" charset="0"/>
                <a:cs typeface="Calibri Light" panose="020F0302020204030204" pitchFamily="34" charset="0"/>
              </a:rPr>
              <a:t>founded</a:t>
            </a:r>
            <a:r>
              <a:rPr lang="it-IT" sz="2800" dirty="0">
                <a:solidFill>
                  <a:prstClr val="black"/>
                </a:solidFill>
                <a:latin typeface="Calibri Light" panose="020F0302020204030204" pitchFamily="34" charset="0"/>
                <a:cs typeface="Calibri Light" panose="020F0302020204030204" pitchFamily="34" charset="0"/>
              </a:rPr>
              <a:t> in 1998</a:t>
            </a:r>
          </a:p>
          <a:p>
            <a:r>
              <a:rPr lang="it-IT" sz="2800" dirty="0">
                <a:solidFill>
                  <a:prstClr val="black"/>
                </a:solidFill>
                <a:latin typeface="Calibri Light" panose="020F0302020204030204" pitchFamily="34" charset="0"/>
                <a:cs typeface="Calibri Light" panose="020F0302020204030204" pitchFamily="34" charset="0"/>
              </a:rPr>
              <a:t>Headquarters in Padua, </a:t>
            </a:r>
            <a:r>
              <a:rPr lang="it-IT" sz="2800" dirty="0" err="1">
                <a:solidFill>
                  <a:prstClr val="black"/>
                </a:solidFill>
                <a:latin typeface="Calibri Light" panose="020F0302020204030204" pitchFamily="34" charset="0"/>
                <a:cs typeface="Calibri Light" panose="020F0302020204030204" pitchFamily="34" charset="0"/>
              </a:rPr>
              <a:t>Italy</a:t>
            </a:r>
            <a:endParaRPr lang="it-IT" sz="2800" dirty="0">
              <a:solidFill>
                <a:prstClr val="black"/>
              </a:solidFill>
              <a:latin typeface="Calibri Light" panose="020F0302020204030204" pitchFamily="34" charset="0"/>
              <a:cs typeface="Calibri Light" panose="020F0302020204030204" pitchFamily="34" charset="0"/>
            </a:endParaRPr>
          </a:p>
        </p:txBody>
      </p:sp>
      <p:pic>
        <p:nvPicPr>
          <p:cNvPr id="7" name="Immagine 6" descr="Immagine che contiene Carattere, Elementi grafici, schermata, grafica&#10;&#10;Descrizione generata automaticamente">
            <a:extLst>
              <a:ext uri="{FF2B5EF4-FFF2-40B4-BE49-F238E27FC236}">
                <a16:creationId xmlns:a16="http://schemas.microsoft.com/office/drawing/2014/main" id="{A3BEC18C-AE21-8500-0E83-4E16CC419D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207" y="1043276"/>
            <a:ext cx="5435262" cy="1978550"/>
          </a:xfrm>
          <a:prstGeom prst="rect">
            <a:avLst/>
          </a:prstGeom>
        </p:spPr>
      </p:pic>
      <p:sp>
        <p:nvSpPr>
          <p:cNvPr id="8" name="TextBox 2">
            <a:extLst>
              <a:ext uri="{FF2B5EF4-FFF2-40B4-BE49-F238E27FC236}">
                <a16:creationId xmlns:a16="http://schemas.microsoft.com/office/drawing/2014/main" id="{70F2EC3A-5CD3-9ACD-7E28-878F557867C8}"/>
              </a:ext>
            </a:extLst>
          </p:cNvPr>
          <p:cNvSpPr txBox="1"/>
          <p:nvPr/>
        </p:nvSpPr>
        <p:spPr>
          <a:xfrm>
            <a:off x="5930035" y="5685692"/>
            <a:ext cx="5980008" cy="830997"/>
          </a:xfrm>
          <a:prstGeom prst="rect">
            <a:avLst/>
          </a:prstGeom>
          <a:noFill/>
        </p:spPr>
        <p:txBody>
          <a:bodyPr wrap="square">
            <a:spAutoFit/>
          </a:bodyPr>
          <a:lstStyle/>
          <a:p>
            <a:pPr lvl="0" algn="r">
              <a:defRPr/>
            </a:pPr>
            <a:r>
              <a:rPr lang="en-US" sz="2400" b="1" dirty="0">
                <a:solidFill>
                  <a:prstClr val="black"/>
                </a:solidFill>
                <a:latin typeface="Calibri Light" panose="020F0302020204030204" pitchFamily="34" charset="0"/>
                <a:cs typeface="Calibri Light" panose="020F0302020204030204" pitchFamily="34" charset="0"/>
              </a:rPr>
              <a:t>Marco Pirini</a:t>
            </a:r>
            <a:br>
              <a:rPr lang="en-US" sz="2400" dirty="0">
                <a:solidFill>
                  <a:prstClr val="black"/>
                </a:solidFill>
                <a:latin typeface="Calibri Light" panose="020F0302020204030204" pitchFamily="34" charset="0"/>
                <a:cs typeface="Calibri Light" panose="020F0302020204030204" pitchFamily="34" charset="0"/>
              </a:rPr>
            </a:br>
            <a:r>
              <a:rPr lang="en-US" sz="2400" dirty="0">
                <a:solidFill>
                  <a:prstClr val="black"/>
                </a:solidFill>
                <a:latin typeface="Calibri Light" panose="020F0302020204030204" pitchFamily="34" charset="0"/>
                <a:cs typeface="Calibri Light" panose="020F0302020204030204" pitchFamily="34" charset="0"/>
              </a:rPr>
              <a:t>R&amp;D Director</a:t>
            </a:r>
          </a:p>
        </p:txBody>
      </p:sp>
      <p:pic>
        <p:nvPicPr>
          <p:cNvPr id="11" name="Immagine 10" descr="Immagine che contiene Elementi grafici, Carattere, silhouette&#10;&#10;Il contenuto generato dall'IA potrebbe non essere corretto.">
            <a:extLst>
              <a:ext uri="{FF2B5EF4-FFF2-40B4-BE49-F238E27FC236}">
                <a16:creationId xmlns:a16="http://schemas.microsoft.com/office/drawing/2014/main" id="{42645EAC-F68A-D116-D3DD-496DD1DAC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713" y="5095850"/>
            <a:ext cx="3438579" cy="1492214"/>
          </a:xfrm>
          <a:prstGeom prst="rect">
            <a:avLst/>
          </a:prstGeom>
        </p:spPr>
      </p:pic>
    </p:spTree>
    <p:extLst>
      <p:ext uri="{BB962C8B-B14F-4D97-AF65-F5344CB8AC3E}">
        <p14:creationId xmlns:p14="http://schemas.microsoft.com/office/powerpoint/2010/main" val="2029208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4" descr="Immagine che contiene testo, schermata, schermo, Visualizzatore&#10;&#10;Descrizione generata automaticamente">
            <a:extLst>
              <a:ext uri="{FF2B5EF4-FFF2-40B4-BE49-F238E27FC236}">
                <a16:creationId xmlns:a16="http://schemas.microsoft.com/office/drawing/2014/main" id="{AECA552E-CDC2-1125-544F-EF88856E5E3C}"/>
              </a:ext>
            </a:extLst>
          </p:cNvPr>
          <p:cNvPicPr>
            <a:picLocks noChangeAspect="1"/>
          </p:cNvPicPr>
          <p:nvPr/>
        </p:nvPicPr>
        <p:blipFill>
          <a:blip r:embed="rId2">
            <a:extLst>
              <a:ext uri="{28A0092B-C50C-407E-A947-70E740481C1C}">
                <a14:useLocalDpi xmlns:a14="http://schemas.microsoft.com/office/drawing/2010/main" val="0"/>
              </a:ext>
            </a:extLst>
          </a:blip>
          <a:srcRect t="3525" r="-104" b="6381"/>
          <a:stretch/>
        </p:blipFill>
        <p:spPr>
          <a:xfrm>
            <a:off x="6096000" y="1"/>
            <a:ext cx="6096000" cy="6858000"/>
          </a:xfrm>
          <a:prstGeom prst="rect">
            <a:avLst/>
          </a:prstGeom>
        </p:spPr>
      </p:pic>
      <p:sp>
        <p:nvSpPr>
          <p:cNvPr id="4" name="TextBox 3">
            <a:extLst>
              <a:ext uri="{FF2B5EF4-FFF2-40B4-BE49-F238E27FC236}">
                <a16:creationId xmlns:a16="http://schemas.microsoft.com/office/drawing/2014/main" id="{925745C3-8B4A-D472-5368-1E9A729FEDFF}"/>
              </a:ext>
            </a:extLst>
          </p:cNvPr>
          <p:cNvSpPr txBox="1"/>
          <p:nvPr/>
        </p:nvSpPr>
        <p:spPr>
          <a:xfrm>
            <a:off x="782691" y="2150267"/>
            <a:ext cx="4884684" cy="3843616"/>
          </a:xfrm>
          <a:prstGeom prst="rect">
            <a:avLst/>
          </a:prstGeom>
          <a:noFill/>
        </p:spPr>
        <p:txBody>
          <a:bodyPr wrap="square" rtlCol="0">
            <a:spAutoFit/>
          </a:bodyPr>
          <a:lstStyle/>
          <a:p>
            <a:pPr algn="l">
              <a:lnSpc>
                <a:spcPct val="150000"/>
              </a:lnSpc>
              <a:buNone/>
            </a:pPr>
            <a:r>
              <a:rPr lang="en-US" sz="2400" baseline="30000">
                <a:solidFill>
                  <a:srgbClr val="000082"/>
                </a:solidFill>
              </a:rPr>
              <a:t>VRRS COMPACT is the ideal solution for </a:t>
            </a:r>
            <a:r>
              <a:rPr lang="en-US" sz="2400" baseline="30000">
                <a:solidFill>
                  <a:srgbClr val="000082"/>
                </a:solidFill>
                <a:latin typeface="Bond4F-Bold" panose="02000000000000000000" pitchFamily="50" charset="0"/>
              </a:rPr>
              <a:t>cognitive</a:t>
            </a:r>
            <a:r>
              <a:rPr lang="en-US" sz="2400" baseline="30000">
                <a:solidFill>
                  <a:srgbClr val="000082"/>
                </a:solidFill>
              </a:rPr>
              <a:t> and </a:t>
            </a:r>
            <a:r>
              <a:rPr lang="en-US" sz="2400" baseline="30000">
                <a:solidFill>
                  <a:srgbClr val="000082"/>
                </a:solidFill>
                <a:latin typeface="Bond4F-Bold" panose="02000000000000000000" pitchFamily="50" charset="0"/>
              </a:rPr>
              <a:t>speech therapy</a:t>
            </a:r>
            <a:r>
              <a:rPr lang="en-US" sz="2400" baseline="30000">
                <a:solidFill>
                  <a:srgbClr val="000082"/>
                </a:solidFill>
              </a:rPr>
              <a:t> rehabilitation.</a:t>
            </a:r>
          </a:p>
          <a:p>
            <a:pPr algn="l">
              <a:lnSpc>
                <a:spcPct val="150000"/>
              </a:lnSpc>
              <a:buNone/>
            </a:pPr>
            <a:endParaRPr lang="en-US" sz="1000" baseline="30000">
              <a:solidFill>
                <a:srgbClr val="000082"/>
              </a:solidFill>
            </a:endParaRPr>
          </a:p>
          <a:p>
            <a:pPr algn="l">
              <a:lnSpc>
                <a:spcPct val="150000"/>
              </a:lnSpc>
            </a:pPr>
            <a:r>
              <a:rPr lang="en-US" sz="2400" baseline="30000">
                <a:solidFill>
                  <a:srgbClr val="000082"/>
                </a:solidFill>
              </a:rPr>
              <a:t>Powered by the VRRS operating system, COMPACT delivers the full potential of VRRS methodology in a </a:t>
            </a:r>
            <a:r>
              <a:rPr lang="en-US" sz="2400" baseline="30000">
                <a:solidFill>
                  <a:srgbClr val="000082"/>
                </a:solidFill>
                <a:latin typeface="Bond4F-Bold" panose="02000000000000000000" pitchFamily="50" charset="0"/>
              </a:rPr>
              <a:t>space-saving design</a:t>
            </a:r>
            <a:r>
              <a:rPr lang="en-US" sz="2400" baseline="30000">
                <a:solidFill>
                  <a:srgbClr val="000082"/>
                </a:solidFill>
              </a:rPr>
              <a:t>.</a:t>
            </a:r>
          </a:p>
          <a:p>
            <a:pPr algn="l">
              <a:lnSpc>
                <a:spcPct val="150000"/>
              </a:lnSpc>
            </a:pPr>
            <a:endParaRPr lang="en-US" sz="1000" baseline="30000">
              <a:solidFill>
                <a:srgbClr val="000082"/>
              </a:solidFill>
            </a:endParaRPr>
          </a:p>
          <a:p>
            <a:pPr algn="l">
              <a:lnSpc>
                <a:spcPct val="150000"/>
              </a:lnSpc>
              <a:buNone/>
            </a:pPr>
            <a:r>
              <a:rPr lang="en-US" sz="2400" baseline="30000">
                <a:solidFill>
                  <a:srgbClr val="000082"/>
                </a:solidFill>
              </a:rPr>
              <a:t>With its compact footprint yet fully immersive experience, VRRS COMPACT is perfectly suited for </a:t>
            </a:r>
            <a:r>
              <a:rPr lang="en-US" sz="2400" baseline="30000">
                <a:solidFill>
                  <a:srgbClr val="000082"/>
                </a:solidFill>
                <a:latin typeface="Bond4F-Bold" panose="02000000000000000000" pitchFamily="50" charset="0"/>
              </a:rPr>
              <a:t>medical practices </a:t>
            </a:r>
            <a:r>
              <a:rPr lang="en-US" sz="2400" baseline="30000">
                <a:solidFill>
                  <a:srgbClr val="000082"/>
                </a:solidFill>
              </a:rPr>
              <a:t>and </a:t>
            </a:r>
            <a:r>
              <a:rPr lang="en-US" sz="2400" baseline="30000">
                <a:solidFill>
                  <a:srgbClr val="000082"/>
                </a:solidFill>
                <a:latin typeface="Bond4F-Bold" panose="02000000000000000000" pitchFamily="50" charset="0"/>
              </a:rPr>
              <a:t>clinics with limited space</a:t>
            </a:r>
            <a:r>
              <a:rPr lang="en-US" sz="2400" baseline="30000">
                <a:solidFill>
                  <a:srgbClr val="000082"/>
                </a:solidFill>
                <a:latin typeface="Bond4F-Light" panose="02000000000000000000" pitchFamily="50" charset="0"/>
              </a:rPr>
              <a:t>.</a:t>
            </a:r>
          </a:p>
          <a:p>
            <a:pPr algn="l">
              <a:lnSpc>
                <a:spcPct val="150000"/>
              </a:lnSpc>
            </a:pPr>
            <a:endParaRPr lang="en-US" sz="1000" baseline="30000">
              <a:solidFill>
                <a:srgbClr val="000082"/>
              </a:solidFill>
            </a:endParaRPr>
          </a:p>
          <a:p>
            <a:pPr algn="l">
              <a:lnSpc>
                <a:spcPct val="150000"/>
              </a:lnSpc>
            </a:pPr>
            <a:r>
              <a:rPr lang="en-US" sz="2400" baseline="30000">
                <a:solidFill>
                  <a:srgbClr val="000082"/>
                </a:solidFill>
              </a:rPr>
              <a:t>The device offers effortless interaction through both </a:t>
            </a:r>
            <a:r>
              <a:rPr lang="en-US" sz="2400" baseline="30000">
                <a:solidFill>
                  <a:srgbClr val="000082"/>
                </a:solidFill>
                <a:latin typeface="Bond4F-Bold" panose="02000000000000000000" pitchFamily="50" charset="0"/>
              </a:rPr>
              <a:t>touchscreen</a:t>
            </a:r>
            <a:r>
              <a:rPr lang="en-US" sz="2400" baseline="30000">
                <a:solidFill>
                  <a:srgbClr val="000082"/>
                </a:solidFill>
              </a:rPr>
              <a:t> controls and </a:t>
            </a:r>
            <a:r>
              <a:rPr lang="en-US" sz="2400" baseline="30000">
                <a:solidFill>
                  <a:srgbClr val="000082"/>
                </a:solidFill>
                <a:latin typeface="Bond4F-Bold" panose="02000000000000000000" pitchFamily="50" charset="0"/>
              </a:rPr>
              <a:t>mouse-emulation sensors</a:t>
            </a:r>
            <a:r>
              <a:rPr lang="en-US" sz="2400" baseline="30000">
                <a:solidFill>
                  <a:srgbClr val="000082"/>
                </a:solidFill>
              </a:rPr>
              <a:t>.</a:t>
            </a:r>
          </a:p>
        </p:txBody>
      </p:sp>
      <p:pic>
        <p:nvPicPr>
          <p:cNvPr id="2" name="Graphic 5">
            <a:extLst>
              <a:ext uri="{FF2B5EF4-FFF2-40B4-BE49-F238E27FC236}">
                <a16:creationId xmlns:a16="http://schemas.microsoft.com/office/drawing/2014/main" id="{EA106B8B-2DF4-6001-4864-30AF8C8016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7556" y="1360271"/>
            <a:ext cx="1158987" cy="295428"/>
          </a:xfrm>
          <a:prstGeom prst="rect">
            <a:avLst/>
          </a:prstGeom>
        </p:spPr>
      </p:pic>
      <p:sp>
        <p:nvSpPr>
          <p:cNvPr id="7" name="CasellaDiTesto 6">
            <a:extLst>
              <a:ext uri="{FF2B5EF4-FFF2-40B4-BE49-F238E27FC236}">
                <a16:creationId xmlns:a16="http://schemas.microsoft.com/office/drawing/2014/main" id="{57DDB407-6E5B-F817-0D67-7E732E9C6E35}"/>
              </a:ext>
            </a:extLst>
          </p:cNvPr>
          <p:cNvSpPr txBox="1"/>
          <p:nvPr/>
        </p:nvSpPr>
        <p:spPr>
          <a:xfrm>
            <a:off x="2619741" y="1371623"/>
            <a:ext cx="1026802" cy="276999"/>
          </a:xfrm>
          <a:prstGeom prst="rect">
            <a:avLst/>
          </a:prstGeom>
          <a:noFill/>
        </p:spPr>
        <p:txBody>
          <a:bodyPr wrap="square" rtlCol="0">
            <a:spAutoFit/>
          </a:bodyPr>
          <a:lstStyle/>
          <a:p>
            <a:r>
              <a:rPr lang="it-IT" sz="1200">
                <a:solidFill>
                  <a:schemeClr val="bg1"/>
                </a:solidFill>
                <a:latin typeface="Gilroy-Bold"/>
              </a:rPr>
              <a:t>COMPACT</a:t>
            </a:r>
          </a:p>
        </p:txBody>
      </p:sp>
      <p:pic>
        <p:nvPicPr>
          <p:cNvPr id="12" name="Elemento grafico 10">
            <a:extLst>
              <a:ext uri="{FF2B5EF4-FFF2-40B4-BE49-F238E27FC236}">
                <a16:creationId xmlns:a16="http://schemas.microsoft.com/office/drawing/2014/main" id="{157B374F-C4DB-EC73-1BB9-30D17803AC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13759" y="668064"/>
            <a:ext cx="647712" cy="657912"/>
          </a:xfrm>
          <a:prstGeom prst="rect">
            <a:avLst/>
          </a:prstGeom>
        </p:spPr>
      </p:pic>
      <p:pic>
        <p:nvPicPr>
          <p:cNvPr id="3" name="Picture 2" descr="A blue and black logo&#10;&#10;AI-generated content may be incorrect.">
            <a:extLst>
              <a:ext uri="{FF2B5EF4-FFF2-40B4-BE49-F238E27FC236}">
                <a16:creationId xmlns:a16="http://schemas.microsoft.com/office/drawing/2014/main" id="{0C126CFD-830C-8630-9762-F02A8FE401B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35091" y="355983"/>
            <a:ext cx="1367934" cy="497957"/>
          </a:xfrm>
          <a:prstGeom prst="rect">
            <a:avLst/>
          </a:prstGeom>
        </p:spPr>
      </p:pic>
      <p:pic>
        <p:nvPicPr>
          <p:cNvPr id="6" name="Picture 5" descr="A blue and white logo&#10;&#10;AI-generated content may be incorrect.">
            <a:extLst>
              <a:ext uri="{FF2B5EF4-FFF2-40B4-BE49-F238E27FC236}">
                <a16:creationId xmlns:a16="http://schemas.microsoft.com/office/drawing/2014/main" id="{CC93B356-1CFE-0E70-AE62-AB80AA70C8A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88267" y="362353"/>
            <a:ext cx="1366612" cy="510422"/>
          </a:xfrm>
          <a:prstGeom prst="rect">
            <a:avLst/>
          </a:prstGeom>
        </p:spPr>
      </p:pic>
    </p:spTree>
    <p:extLst>
      <p:ext uri="{BB962C8B-B14F-4D97-AF65-F5344CB8AC3E}">
        <p14:creationId xmlns:p14="http://schemas.microsoft.com/office/powerpoint/2010/main" val="3180172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43717-3280-1803-3DA5-2E252B72AB9C}"/>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4E93F849-48FD-9E6F-7B77-1FB6676B83AB}"/>
              </a:ext>
            </a:extLst>
          </p:cNvPr>
          <p:cNvSpPr txBox="1">
            <a:spLocks/>
          </p:cNvSpPr>
          <p:nvPr/>
        </p:nvSpPr>
        <p:spPr>
          <a:xfrm>
            <a:off x="1175481" y="1412193"/>
            <a:ext cx="3711240" cy="57708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0" i="0" u="none" strike="noStrike" kern="1200" cap="none" spc="0" normalizeH="0" baseline="0" noProof="0">
                <a:ln>
                  <a:noFill/>
                </a:ln>
                <a:solidFill>
                  <a:srgbClr val="000082"/>
                </a:solidFill>
                <a:effectLst/>
                <a:uLnTx/>
                <a:uFillTx/>
                <a:latin typeface="Gilroy-Black" panose="00000A00000000000000" pitchFamily="2" charset="0"/>
                <a:ea typeface="+mj-ea"/>
                <a:cs typeface="+mj-cs"/>
              </a:rPr>
              <a:t>1000+ exercises</a:t>
            </a:r>
            <a:r>
              <a:rPr kumimoji="0" lang="en-GB" sz="3500" b="0" i="0" u="none" strike="noStrike" kern="1200" cap="none" spc="0" normalizeH="0" baseline="0" noProof="0">
                <a:ln>
                  <a:noFill/>
                </a:ln>
                <a:solidFill>
                  <a:srgbClr val="009FE3"/>
                </a:solidFill>
                <a:effectLst/>
                <a:uLnTx/>
                <a:uFillTx/>
                <a:latin typeface="Gilroy-Black" panose="00000A00000000000000" pitchFamily="2" charset="0"/>
                <a:ea typeface="+mj-ea"/>
                <a:cs typeface="+mj-cs"/>
              </a:rPr>
              <a:t>.</a:t>
            </a:r>
          </a:p>
        </p:txBody>
      </p:sp>
      <p:pic>
        <p:nvPicPr>
          <p:cNvPr id="12" name="800 esercizi_vimeo">
            <a:hlinkClick r:id="" action="ppaction://media"/>
            <a:extLst>
              <a:ext uri="{FF2B5EF4-FFF2-40B4-BE49-F238E27FC236}">
                <a16:creationId xmlns:a16="http://schemas.microsoft.com/office/drawing/2014/main" id="{C65CDFA1-1628-1D4E-AB94-92365F90C2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2674877"/>
            <a:ext cx="5730406" cy="3223353"/>
          </a:xfrm>
          <a:prstGeom prst="rect">
            <a:avLst/>
          </a:prstGeom>
        </p:spPr>
      </p:pic>
      <p:sp>
        <p:nvSpPr>
          <p:cNvPr id="15" name="Content Placeholder 2">
            <a:extLst>
              <a:ext uri="{FF2B5EF4-FFF2-40B4-BE49-F238E27FC236}">
                <a16:creationId xmlns:a16="http://schemas.microsoft.com/office/drawing/2014/main" id="{FE18D3D3-EF0E-284B-B648-E60CD15153EE}"/>
              </a:ext>
            </a:extLst>
          </p:cNvPr>
          <p:cNvSpPr txBox="1">
            <a:spLocks/>
          </p:cNvSpPr>
          <p:nvPr/>
        </p:nvSpPr>
        <p:spPr>
          <a:xfrm>
            <a:off x="6461595" y="2269581"/>
            <a:ext cx="5195885" cy="4264244"/>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Featuring more than </a:t>
            </a:r>
            <a:r>
              <a:rPr lang="en-US" sz="2400" baseline="30000">
                <a:solidFill>
                  <a:srgbClr val="000082"/>
                </a:solidFill>
                <a:latin typeface="Bond4F-Bold" panose="02000000000000000000" pitchFamily="50" charset="0"/>
              </a:rPr>
              <a:t>1000 clinically tested </a:t>
            </a:r>
            <a:r>
              <a:rPr kumimoji="0" lang="en-US" sz="240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in both immersive and non-immersive scenarios, with audio and visual </a:t>
            </a:r>
            <a:r>
              <a:rPr lang="en-US" sz="2400" baseline="30000">
                <a:solidFill>
                  <a:srgbClr val="000082"/>
                </a:solidFill>
                <a:latin typeface="Bond4F-Bold" panose="02000000000000000000" pitchFamily="50" charset="0"/>
              </a:rPr>
              <a:t>biofeedback</a:t>
            </a:r>
            <a:r>
              <a:rPr lang="en-US" sz="2400" baseline="30000">
                <a:solidFill>
                  <a:srgbClr val="000082"/>
                </a:solidFill>
                <a:latin typeface="Bond4F-Light" panose="02000000000000000000" pitchFamily="50" charset="0"/>
              </a:rPr>
              <a:t>.</a:t>
            </a: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sz="2400" baseline="30000">
                <a:solidFill>
                  <a:srgbClr val="000082"/>
                </a:solidFill>
                <a:latin typeface="Bond4F-Light" panose="02000000000000000000" pitchFamily="50" charset="0"/>
              </a:rPr>
              <a:t>All exercises feature a compensation indicator and an integrated virtual assistant for </a:t>
            </a:r>
            <a:r>
              <a:rPr lang="en-US" sz="2400" baseline="30000">
                <a:solidFill>
                  <a:srgbClr val="000082"/>
                </a:solidFill>
                <a:latin typeface="Bond4F-Bold" panose="02000000000000000000" pitchFamily="50" charset="0"/>
              </a:rPr>
              <a:t>real-time patient guidance</a:t>
            </a:r>
            <a:r>
              <a:rPr lang="en-US" sz="2400" baseline="30000">
                <a:solidFill>
                  <a:srgbClr val="000082"/>
                </a:solidFill>
                <a:latin typeface="Bond4F-Light" panose="02000000000000000000" pitchFamily="50" charset="0"/>
              </a:rPr>
              <a:t>.</a:t>
            </a: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Wide variety of both rehabilitation activities and assessments.</a:t>
            </a:r>
          </a:p>
          <a:p>
            <a:pPr marL="0" indent="0" algn="l">
              <a:lnSpc>
                <a:spcPct val="150000"/>
              </a:lnSpc>
              <a:buNone/>
            </a:pPr>
            <a:r>
              <a:rPr lang="en-US" sz="2400" baseline="30000">
                <a:solidFill>
                  <a:srgbClr val="000082"/>
                </a:solidFill>
                <a:latin typeface="Bond4F-Light" panose="02000000000000000000" pitchFamily="50" charset="0"/>
              </a:rPr>
              <a:t>Exercises are fully </a:t>
            </a:r>
            <a:r>
              <a:rPr lang="en-US" sz="2400" baseline="30000">
                <a:solidFill>
                  <a:srgbClr val="000082"/>
                </a:solidFill>
                <a:latin typeface="Bond4F-Bold" panose="02000000000000000000" pitchFamily="50" charset="0"/>
              </a:rPr>
              <a:t>customizable</a:t>
            </a:r>
            <a:r>
              <a:rPr lang="en-US" sz="2400" baseline="30000">
                <a:solidFill>
                  <a:srgbClr val="000082"/>
                </a:solidFill>
                <a:latin typeface="Bond4F-Light" panose="02000000000000000000" pitchFamily="50" charset="0"/>
              </a:rPr>
              <a:t> to meet individual patient needs and can be organized into structured clinical protocols.</a:t>
            </a: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The built-in </a:t>
            </a:r>
            <a:r>
              <a:rPr kumimoji="0" lang="en-US" sz="2400" i="0" u="none" strike="noStrike" kern="1200" cap="none" spc="0" normalizeH="0" baseline="30000" noProof="0">
                <a:ln>
                  <a:noFill/>
                </a:ln>
                <a:solidFill>
                  <a:srgbClr val="000082"/>
                </a:solidFill>
                <a:effectLst/>
                <a:uLnTx/>
                <a:uFillTx/>
                <a:latin typeface="Bond4F-Bold" panose="02000000000000000000" pitchFamily="50" charset="0"/>
              </a:rPr>
              <a:t>scoring system </a:t>
            </a:r>
            <a:r>
              <a:rPr kumimoji="0" lang="en-US" sz="240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can be modulated in relation to the patient's residual capacities, to further stimulate the execution of the activities.</a:t>
            </a:r>
            <a:endParaRPr kumimoji="0" lang="en-GB" sz="2400" i="0" u="none" strike="noStrike" kern="1200" cap="none" spc="0" normalizeH="0" baseline="30000" noProof="0">
              <a:ln>
                <a:noFill/>
              </a:ln>
              <a:solidFill>
                <a:srgbClr val="000082"/>
              </a:solidFill>
              <a:effectLst/>
              <a:uLnTx/>
              <a:uFillTx/>
              <a:latin typeface="Bond4F-Light" panose="02000000000000000000" pitchFamily="50" charset="0"/>
              <a:ea typeface="+mn-ea"/>
              <a:cs typeface="+mn-cs"/>
            </a:endParaRPr>
          </a:p>
        </p:txBody>
      </p:sp>
      <p:grpSp>
        <p:nvGrpSpPr>
          <p:cNvPr id="2" name="Group 1">
            <a:extLst>
              <a:ext uri="{FF2B5EF4-FFF2-40B4-BE49-F238E27FC236}">
                <a16:creationId xmlns:a16="http://schemas.microsoft.com/office/drawing/2014/main" id="{AEDCBC00-EB23-B3F7-6C1A-B50FAD0082EA}"/>
              </a:ext>
            </a:extLst>
          </p:cNvPr>
          <p:cNvGrpSpPr/>
          <p:nvPr/>
        </p:nvGrpSpPr>
        <p:grpSpPr>
          <a:xfrm>
            <a:off x="1068633" y="1499941"/>
            <a:ext cx="11130942" cy="630942"/>
            <a:chOff x="1061058" y="1491160"/>
            <a:chExt cx="11130942" cy="630942"/>
          </a:xfrm>
        </p:grpSpPr>
        <p:cxnSp>
          <p:nvCxnSpPr>
            <p:cNvPr id="3" name="Straight Connector 2">
              <a:extLst>
                <a:ext uri="{FF2B5EF4-FFF2-40B4-BE49-F238E27FC236}">
                  <a16:creationId xmlns:a16="http://schemas.microsoft.com/office/drawing/2014/main" id="{C1BB5253-FF6B-C1DC-4E84-C626E06FFE3C}"/>
                </a:ext>
              </a:extLst>
            </p:cNvPr>
            <p:cNvCxnSpPr>
              <a:cxnSpLocks/>
            </p:cNvCxnSpPr>
            <p:nvPr/>
          </p:nvCxnSpPr>
          <p:spPr>
            <a:xfrm>
              <a:off x="1248087" y="1920530"/>
              <a:ext cx="10943913" cy="16931"/>
            </a:xfrm>
            <a:prstGeom prst="line">
              <a:avLst/>
            </a:prstGeom>
            <a:solidFill>
              <a:schemeClr val="bg1"/>
            </a:solidFill>
            <a:ln>
              <a:solidFill>
                <a:srgbClr val="00008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C9A13D8-1BE8-2A3D-EE38-A92659FA5A32}"/>
                </a:ext>
              </a:extLst>
            </p:cNvPr>
            <p:cNvSpPr txBox="1"/>
            <p:nvPr/>
          </p:nvSpPr>
          <p:spPr>
            <a:xfrm>
              <a:off x="1061058" y="1491160"/>
              <a:ext cx="315528" cy="630942"/>
            </a:xfrm>
            <a:prstGeom prst="rect">
              <a:avLst/>
            </a:prstGeom>
            <a:noFill/>
          </p:spPr>
          <p:txBody>
            <a:bodyPr wrap="square" rtlCol="0">
              <a:spAutoFit/>
            </a:bodyPr>
            <a:lstStyle/>
            <a:p>
              <a:r>
                <a:rPr lang="it-IT" sz="3500">
                  <a:solidFill>
                    <a:srgbClr val="000082"/>
                  </a:solidFill>
                  <a:latin typeface="Gilroy-Black" panose="00000A00000000000000" pitchFamily="2" charset="0"/>
                  <a:ea typeface="+mj-ea"/>
                  <a:cs typeface="+mj-cs"/>
                </a:rPr>
                <a:t>.</a:t>
              </a:r>
            </a:p>
          </p:txBody>
        </p:sp>
      </p:grpSp>
      <p:pic>
        <p:nvPicPr>
          <p:cNvPr id="8" name="Picture 7" descr="A blue and black logo&#10;&#10;AI-generated content may be incorrect.">
            <a:extLst>
              <a:ext uri="{FF2B5EF4-FFF2-40B4-BE49-F238E27FC236}">
                <a16:creationId xmlns:a16="http://schemas.microsoft.com/office/drawing/2014/main" id="{95AB300B-1B29-79BC-B4C6-B6EE891327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5091" y="355983"/>
            <a:ext cx="1367934" cy="497957"/>
          </a:xfrm>
          <a:prstGeom prst="rect">
            <a:avLst/>
          </a:prstGeom>
        </p:spPr>
      </p:pic>
      <p:pic>
        <p:nvPicPr>
          <p:cNvPr id="11" name="Picture 10" descr="A blue and white logo&#10;&#10;AI-generated content may be incorrect.">
            <a:extLst>
              <a:ext uri="{FF2B5EF4-FFF2-40B4-BE49-F238E27FC236}">
                <a16:creationId xmlns:a16="http://schemas.microsoft.com/office/drawing/2014/main" id="{DE3DEFA5-290F-3A12-0DC9-FAE3E05BFE6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88267" y="362353"/>
            <a:ext cx="1366612" cy="510422"/>
          </a:xfrm>
          <a:prstGeom prst="rect">
            <a:avLst/>
          </a:prstGeom>
        </p:spPr>
      </p:pic>
    </p:spTree>
    <p:extLst>
      <p:ext uri="{BB962C8B-B14F-4D97-AF65-F5344CB8AC3E}">
        <p14:creationId xmlns:p14="http://schemas.microsoft.com/office/powerpoint/2010/main" val="113752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9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repeatCount="indefinite" fill="hold" display="0">
                  <p:stCondLst>
                    <p:cond delay="indefinite"/>
                  </p:stCondLst>
                </p:cTn>
                <p:tgtEl>
                  <p:spTgt spid="1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8822-201D-DBF5-8C9A-8197E13387E2}"/>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D93B7EB1-B973-0362-54F7-E9A7CF851858}"/>
              </a:ext>
            </a:extLst>
          </p:cNvPr>
          <p:cNvSpPr txBox="1">
            <a:spLocks/>
          </p:cNvSpPr>
          <p:nvPr/>
        </p:nvSpPr>
        <p:spPr>
          <a:xfrm>
            <a:off x="1183236" y="1425475"/>
            <a:ext cx="2438505" cy="57708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0" i="0" u="none" strike="noStrike" kern="1200" cap="none" spc="0" normalizeH="0" baseline="0" noProof="0">
                <a:ln>
                  <a:noFill/>
                </a:ln>
                <a:solidFill>
                  <a:srgbClr val="000082"/>
                </a:solidFill>
                <a:effectLst/>
                <a:uLnTx/>
                <a:uFillTx/>
                <a:latin typeface="Gilroy-Black" panose="00000A00000000000000" pitchFamily="2" charset="0"/>
                <a:ea typeface="+mj-ea"/>
                <a:cs typeface="+mj-cs"/>
              </a:rPr>
              <a:t>Reporting</a:t>
            </a:r>
            <a:r>
              <a:rPr kumimoji="0" lang="en-GB" sz="3500" b="0" i="0" u="none" strike="noStrike" kern="1200" cap="none" spc="0" normalizeH="0" baseline="0" noProof="0">
                <a:ln>
                  <a:noFill/>
                </a:ln>
                <a:solidFill>
                  <a:srgbClr val="009FE3"/>
                </a:solidFill>
                <a:effectLst/>
                <a:uLnTx/>
                <a:uFillTx/>
                <a:latin typeface="Gilroy-Black" panose="00000A00000000000000" pitchFamily="2" charset="0"/>
                <a:ea typeface="+mj-ea"/>
                <a:cs typeface="+mj-cs"/>
              </a:rPr>
              <a:t>.</a:t>
            </a:r>
          </a:p>
        </p:txBody>
      </p:sp>
      <p:sp>
        <p:nvSpPr>
          <p:cNvPr id="14" name="Content Placeholder 2">
            <a:extLst>
              <a:ext uri="{FF2B5EF4-FFF2-40B4-BE49-F238E27FC236}">
                <a16:creationId xmlns:a16="http://schemas.microsoft.com/office/drawing/2014/main" id="{6A665BE2-DF37-7431-8521-B36F69065F4D}"/>
              </a:ext>
            </a:extLst>
          </p:cNvPr>
          <p:cNvSpPr txBox="1">
            <a:spLocks/>
          </p:cNvSpPr>
          <p:nvPr/>
        </p:nvSpPr>
        <p:spPr>
          <a:xfrm>
            <a:off x="1183236" y="3134834"/>
            <a:ext cx="4379363" cy="2032479"/>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just" rtl="0">
              <a:lnSpc>
                <a:spcPct val="150000"/>
              </a:lnSpc>
              <a:buNone/>
            </a:pPr>
            <a:r>
              <a:rPr lang="en-US" sz="2400" b="0" i="0" u="none" strike="noStrike" baseline="30000">
                <a:solidFill>
                  <a:srgbClr val="000082"/>
                </a:solidFill>
                <a:latin typeface="Bond4F-Light" panose="02000000000000000000" pitchFamily="50" charset="0"/>
              </a:rPr>
              <a:t>VRRS generates an </a:t>
            </a:r>
            <a:r>
              <a:rPr lang="en-US" sz="2400" b="0" i="0" u="none" strike="noStrike" baseline="30000">
                <a:solidFill>
                  <a:srgbClr val="000082"/>
                </a:solidFill>
                <a:latin typeface="Bond4F-Bold" panose="02000000000000000000" pitchFamily="50" charset="0"/>
              </a:rPr>
              <a:t>automatic</a:t>
            </a:r>
            <a:r>
              <a:rPr lang="en-US" sz="2400" b="0" i="0" u="none" strike="noStrike" baseline="30000">
                <a:solidFill>
                  <a:srgbClr val="000082"/>
                </a:solidFill>
                <a:latin typeface="Bond4F-Light" panose="02000000000000000000" pitchFamily="50" charset="0"/>
              </a:rPr>
              <a:t> reporting system, fully integrated in </a:t>
            </a:r>
            <a:r>
              <a:rPr lang="en-US" sz="2400" b="0" i="0" u="none" strike="noStrike" baseline="30000">
                <a:solidFill>
                  <a:srgbClr val="000082"/>
                </a:solidFill>
                <a:latin typeface="Bond4F-Bold" panose="02000000000000000000" pitchFamily="50" charset="0"/>
              </a:rPr>
              <a:t>real-time</a:t>
            </a:r>
            <a:r>
              <a:rPr lang="en-US" sz="2400" b="0" i="0" u="none" strike="noStrike" baseline="30000">
                <a:solidFill>
                  <a:srgbClr val="000082"/>
                </a:solidFill>
                <a:latin typeface="Bond4F-Light" panose="02000000000000000000" pitchFamily="50" charset="0"/>
              </a:rPr>
              <a:t> with the whole workflow of the patient rehabilitation session.</a:t>
            </a:r>
          </a:p>
          <a:p>
            <a:pPr marL="0" marR="0" indent="0" algn="just" rtl="0">
              <a:lnSpc>
                <a:spcPct val="150000"/>
              </a:lnSpc>
              <a:buNone/>
            </a:pPr>
            <a:r>
              <a:rPr lang="en-US" sz="2400" baseline="30000">
                <a:solidFill>
                  <a:srgbClr val="000082"/>
                </a:solidFill>
                <a:latin typeface="Bond4F-Light" panose="02000000000000000000" pitchFamily="50" charset="0"/>
              </a:rPr>
              <a:t>D</a:t>
            </a:r>
            <a:r>
              <a:rPr lang="en-US" sz="2400" b="0" i="0" u="none" strike="noStrike" baseline="30000">
                <a:solidFill>
                  <a:srgbClr val="000082"/>
                </a:solidFill>
                <a:latin typeface="Bond4F-Light" panose="02000000000000000000" pitchFamily="50" charset="0"/>
              </a:rPr>
              <a:t>ata are available in any kind of format, included «raw data» for </a:t>
            </a:r>
            <a:r>
              <a:rPr lang="en-US" sz="2400" b="0" i="0" u="none" strike="noStrike" baseline="30000">
                <a:solidFill>
                  <a:srgbClr val="000082"/>
                </a:solidFill>
                <a:latin typeface="Bond4F-Bold" panose="02000000000000000000" pitchFamily="50" charset="0"/>
              </a:rPr>
              <a:t>research</a:t>
            </a:r>
            <a:r>
              <a:rPr lang="en-US" sz="2400" b="0" i="0" u="none" strike="noStrike" baseline="30000">
                <a:solidFill>
                  <a:srgbClr val="000082"/>
                </a:solidFill>
                <a:latin typeface="Bond4F-Light" panose="02000000000000000000" pitchFamily="50" charset="0"/>
              </a:rPr>
              <a:t> purposes.</a:t>
            </a:r>
            <a:endParaRPr lang="en-US" sz="2400" b="0" i="0" u="none" strike="noStrike" baseline="30000">
              <a:solidFill>
                <a:srgbClr val="000082"/>
              </a:solidFill>
              <a:latin typeface="Bond4F-Bold" panose="02000000000000000000" pitchFamily="50" charset="0"/>
            </a:endParaRPr>
          </a:p>
        </p:txBody>
      </p:sp>
      <p:pic>
        <p:nvPicPr>
          <p:cNvPr id="20" name="Picture 19">
            <a:extLst>
              <a:ext uri="{FF2B5EF4-FFF2-40B4-BE49-F238E27FC236}">
                <a16:creationId xmlns:a16="http://schemas.microsoft.com/office/drawing/2014/main" id="{45ED1766-03E7-87BB-C39B-CEF1243344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82105" y="2432510"/>
            <a:ext cx="2914586" cy="4096043"/>
          </a:xfrm>
          <a:prstGeom prst="rect">
            <a:avLst/>
          </a:prstGeom>
        </p:spPr>
      </p:pic>
      <p:pic>
        <p:nvPicPr>
          <p:cNvPr id="22" name="Picture 21">
            <a:extLst>
              <a:ext uri="{FF2B5EF4-FFF2-40B4-BE49-F238E27FC236}">
                <a16:creationId xmlns:a16="http://schemas.microsoft.com/office/drawing/2014/main" id="{3C7EF989-71D3-2974-2B3F-14EE509A2B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7881" y="2573640"/>
            <a:ext cx="2964223" cy="1794511"/>
          </a:xfrm>
          <a:prstGeom prst="rect">
            <a:avLst/>
          </a:prstGeom>
        </p:spPr>
      </p:pic>
      <p:pic>
        <p:nvPicPr>
          <p:cNvPr id="24" name="Picture 23">
            <a:extLst>
              <a:ext uri="{FF2B5EF4-FFF2-40B4-BE49-F238E27FC236}">
                <a16:creationId xmlns:a16="http://schemas.microsoft.com/office/drawing/2014/main" id="{C2E600C7-1368-05B0-0EA5-A645D30F006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17880" y="4368151"/>
            <a:ext cx="2964224" cy="1680813"/>
          </a:xfrm>
          <a:prstGeom prst="rect">
            <a:avLst/>
          </a:prstGeom>
        </p:spPr>
      </p:pic>
      <p:grpSp>
        <p:nvGrpSpPr>
          <p:cNvPr id="2" name="Group 1">
            <a:extLst>
              <a:ext uri="{FF2B5EF4-FFF2-40B4-BE49-F238E27FC236}">
                <a16:creationId xmlns:a16="http://schemas.microsoft.com/office/drawing/2014/main" id="{A68F5BC7-41C3-A896-8440-503049512EC3}"/>
              </a:ext>
            </a:extLst>
          </p:cNvPr>
          <p:cNvGrpSpPr/>
          <p:nvPr/>
        </p:nvGrpSpPr>
        <p:grpSpPr>
          <a:xfrm>
            <a:off x="1068633" y="1499941"/>
            <a:ext cx="11130942" cy="630942"/>
            <a:chOff x="1061058" y="1491160"/>
            <a:chExt cx="11130942" cy="630942"/>
          </a:xfrm>
        </p:grpSpPr>
        <p:cxnSp>
          <p:nvCxnSpPr>
            <p:cNvPr id="3" name="Straight Connector 2">
              <a:extLst>
                <a:ext uri="{FF2B5EF4-FFF2-40B4-BE49-F238E27FC236}">
                  <a16:creationId xmlns:a16="http://schemas.microsoft.com/office/drawing/2014/main" id="{F0F03791-9EEA-973A-54CB-C1DBD0C8C3B3}"/>
                </a:ext>
              </a:extLst>
            </p:cNvPr>
            <p:cNvCxnSpPr>
              <a:cxnSpLocks/>
            </p:cNvCxnSpPr>
            <p:nvPr/>
          </p:nvCxnSpPr>
          <p:spPr>
            <a:xfrm>
              <a:off x="1248087" y="1920530"/>
              <a:ext cx="10943913" cy="16931"/>
            </a:xfrm>
            <a:prstGeom prst="line">
              <a:avLst/>
            </a:prstGeom>
            <a:solidFill>
              <a:schemeClr val="bg1"/>
            </a:solidFill>
            <a:ln>
              <a:solidFill>
                <a:srgbClr val="00008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07F06D6-2E52-8B23-22A0-256BCA289D66}"/>
                </a:ext>
              </a:extLst>
            </p:cNvPr>
            <p:cNvSpPr txBox="1"/>
            <p:nvPr/>
          </p:nvSpPr>
          <p:spPr>
            <a:xfrm>
              <a:off x="1061058" y="1491160"/>
              <a:ext cx="315528" cy="630942"/>
            </a:xfrm>
            <a:prstGeom prst="rect">
              <a:avLst/>
            </a:prstGeom>
            <a:noFill/>
          </p:spPr>
          <p:txBody>
            <a:bodyPr wrap="square" rtlCol="0">
              <a:spAutoFit/>
            </a:bodyPr>
            <a:lstStyle/>
            <a:p>
              <a:r>
                <a:rPr lang="it-IT" sz="3500">
                  <a:solidFill>
                    <a:srgbClr val="000082"/>
                  </a:solidFill>
                  <a:latin typeface="Gilroy-Black" panose="00000A00000000000000" pitchFamily="2" charset="0"/>
                  <a:ea typeface="+mj-ea"/>
                  <a:cs typeface="+mj-cs"/>
                </a:rPr>
                <a:t>.</a:t>
              </a:r>
            </a:p>
          </p:txBody>
        </p:sp>
      </p:grpSp>
      <p:pic>
        <p:nvPicPr>
          <p:cNvPr id="6" name="Picture 5" descr="A blue and black logo&#10;&#10;AI-generated content may be incorrect.">
            <a:extLst>
              <a:ext uri="{FF2B5EF4-FFF2-40B4-BE49-F238E27FC236}">
                <a16:creationId xmlns:a16="http://schemas.microsoft.com/office/drawing/2014/main" id="{9DA5FB76-43C8-B538-F886-6A720D35DA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5091" y="355983"/>
            <a:ext cx="1367934" cy="497957"/>
          </a:xfrm>
          <a:prstGeom prst="rect">
            <a:avLst/>
          </a:prstGeom>
        </p:spPr>
      </p:pic>
      <p:pic>
        <p:nvPicPr>
          <p:cNvPr id="7" name="Picture 6" descr="A blue and white logo&#10;&#10;AI-generated content may be incorrect.">
            <a:extLst>
              <a:ext uri="{FF2B5EF4-FFF2-40B4-BE49-F238E27FC236}">
                <a16:creationId xmlns:a16="http://schemas.microsoft.com/office/drawing/2014/main" id="{00ABB29E-E1D8-08ED-F915-D0DF70E12E5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88267" y="362353"/>
            <a:ext cx="1366612" cy="510422"/>
          </a:xfrm>
          <a:prstGeom prst="rect">
            <a:avLst/>
          </a:prstGeom>
        </p:spPr>
      </p:pic>
    </p:spTree>
    <p:extLst>
      <p:ext uri="{BB962C8B-B14F-4D97-AF65-F5344CB8AC3E}">
        <p14:creationId xmlns:p14="http://schemas.microsoft.com/office/powerpoint/2010/main" val="2003939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93E31C0-4B9A-928B-597F-5B86BD057ADE}"/>
              </a:ext>
            </a:extLst>
          </p:cNvPr>
          <p:cNvSpPr txBox="1">
            <a:spLocks/>
          </p:cNvSpPr>
          <p:nvPr/>
        </p:nvSpPr>
        <p:spPr>
          <a:xfrm>
            <a:off x="2985782" y="460756"/>
            <a:ext cx="4705908" cy="57708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a:solidFill>
                  <a:srgbClr val="000082"/>
                </a:solidFill>
                <a:latin typeface="Gilroy-Black" panose="00000A00000000000000" pitchFamily="2" charset="0"/>
              </a:rPr>
              <a:t>Scientific Validation</a:t>
            </a:r>
            <a:r>
              <a:rPr lang="en-US" sz="3500">
                <a:solidFill>
                  <a:srgbClr val="009FE3"/>
                </a:solidFill>
                <a:latin typeface="Gilroy-Black" panose="00000A00000000000000" pitchFamily="2" charset="0"/>
              </a:rPr>
              <a:t>.</a:t>
            </a:r>
          </a:p>
        </p:txBody>
      </p:sp>
      <p:sp>
        <p:nvSpPr>
          <p:cNvPr id="21" name="Flowchart: Connector 20">
            <a:extLst>
              <a:ext uri="{FF2B5EF4-FFF2-40B4-BE49-F238E27FC236}">
                <a16:creationId xmlns:a16="http://schemas.microsoft.com/office/drawing/2014/main" id="{E9FFF8B2-FBAA-9EB4-2A6A-9828E1B0F28B}"/>
              </a:ext>
            </a:extLst>
          </p:cNvPr>
          <p:cNvSpPr/>
          <p:nvPr/>
        </p:nvSpPr>
        <p:spPr>
          <a:xfrm>
            <a:off x="188284" y="922023"/>
            <a:ext cx="72606" cy="70569"/>
          </a:xfrm>
          <a:prstGeom prst="flowChartConnector">
            <a:avLst/>
          </a:prstGeom>
          <a:solidFill>
            <a:srgbClr val="000082"/>
          </a:solidFill>
          <a:ln w="3175">
            <a:solidFill>
              <a:srgbClr val="000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2" name="Straight Connector 21">
            <a:extLst>
              <a:ext uri="{FF2B5EF4-FFF2-40B4-BE49-F238E27FC236}">
                <a16:creationId xmlns:a16="http://schemas.microsoft.com/office/drawing/2014/main" id="{9A7CEBE7-E6F0-762C-BDE9-F9E7AB757C70}"/>
              </a:ext>
            </a:extLst>
          </p:cNvPr>
          <p:cNvCxnSpPr>
            <a:cxnSpLocks/>
          </p:cNvCxnSpPr>
          <p:nvPr/>
        </p:nvCxnSpPr>
        <p:spPr>
          <a:xfrm>
            <a:off x="260890" y="957307"/>
            <a:ext cx="11931110" cy="0"/>
          </a:xfrm>
          <a:prstGeom prst="line">
            <a:avLst/>
          </a:prstGeom>
          <a:ln>
            <a:solidFill>
              <a:srgbClr val="00008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07EA008-863D-B7F2-5C7A-3C341B610240}"/>
              </a:ext>
            </a:extLst>
          </p:cNvPr>
          <p:cNvGrpSpPr/>
          <p:nvPr/>
        </p:nvGrpSpPr>
        <p:grpSpPr>
          <a:xfrm>
            <a:off x="260890" y="1835250"/>
            <a:ext cx="7158133" cy="4584813"/>
            <a:chOff x="243694" y="1857676"/>
            <a:chExt cx="7158133" cy="4584813"/>
          </a:xfrm>
        </p:grpSpPr>
        <p:sp>
          <p:nvSpPr>
            <p:cNvPr id="36" name="Rectangle 35">
              <a:extLst>
                <a:ext uri="{FF2B5EF4-FFF2-40B4-BE49-F238E27FC236}">
                  <a16:creationId xmlns:a16="http://schemas.microsoft.com/office/drawing/2014/main" id="{03E428E9-7536-7B8D-9889-B043B6943B1D}"/>
                </a:ext>
              </a:extLst>
            </p:cNvPr>
            <p:cNvSpPr/>
            <p:nvPr/>
          </p:nvSpPr>
          <p:spPr>
            <a:xfrm>
              <a:off x="260890" y="1857676"/>
              <a:ext cx="7140937" cy="4584813"/>
            </a:xfrm>
            <a:prstGeom prst="rect">
              <a:avLst/>
            </a:prstGeom>
            <a:solidFill>
              <a:srgbClr val="E9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7" name="Chart 6">
              <a:extLst>
                <a:ext uri="{FF2B5EF4-FFF2-40B4-BE49-F238E27FC236}">
                  <a16:creationId xmlns:a16="http://schemas.microsoft.com/office/drawing/2014/main" id="{6A710000-5220-5623-0E38-BEE14FB03DF9}"/>
                </a:ext>
              </a:extLst>
            </p:cNvPr>
            <p:cNvGraphicFramePr>
              <a:graphicFrameLocks/>
            </p:cNvGraphicFramePr>
            <p:nvPr>
              <p:custDataLst>
                <p:tags r:id="rId1"/>
              </p:custDataLst>
            </p:nvPr>
          </p:nvGraphicFramePr>
          <p:xfrm>
            <a:off x="260890" y="1939169"/>
            <a:ext cx="7039437" cy="22917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3B946A4E-86B9-22E9-7FAA-CB9A8030A891}"/>
                </a:ext>
              </a:extLst>
            </p:cNvPr>
            <p:cNvGraphicFramePr>
              <a:graphicFrameLocks/>
            </p:cNvGraphicFramePr>
            <p:nvPr/>
          </p:nvGraphicFramePr>
          <p:xfrm>
            <a:off x="243694" y="4466359"/>
            <a:ext cx="4425633" cy="19537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3" name="Chart 32">
              <a:extLst>
                <a:ext uri="{FF2B5EF4-FFF2-40B4-BE49-F238E27FC236}">
                  <a16:creationId xmlns:a16="http://schemas.microsoft.com/office/drawing/2014/main" id="{B9276F74-13E0-EECD-2214-B5870BC8C01B}"/>
                </a:ext>
              </a:extLst>
            </p:cNvPr>
            <p:cNvGraphicFramePr>
              <a:graphicFrameLocks/>
            </p:cNvGraphicFramePr>
            <p:nvPr/>
          </p:nvGraphicFramePr>
          <p:xfrm>
            <a:off x="4872561" y="4466359"/>
            <a:ext cx="2427765" cy="1953704"/>
          </p:xfrm>
          <a:graphic>
            <a:graphicData uri="http://schemas.openxmlformats.org/drawingml/2006/chart">
              <c:chart xmlns:c="http://schemas.openxmlformats.org/drawingml/2006/chart" xmlns:r="http://schemas.openxmlformats.org/officeDocument/2006/relationships" r:id="rId6"/>
            </a:graphicData>
          </a:graphic>
        </p:graphicFrame>
      </p:grpSp>
      <p:graphicFrame>
        <p:nvGraphicFramePr>
          <p:cNvPr id="6" name="Table 5">
            <a:extLst>
              <a:ext uri="{FF2B5EF4-FFF2-40B4-BE49-F238E27FC236}">
                <a16:creationId xmlns:a16="http://schemas.microsoft.com/office/drawing/2014/main" id="{AE5F2C87-6E2E-72E1-8BB8-49E813B5F3A7}"/>
              </a:ext>
            </a:extLst>
          </p:cNvPr>
          <p:cNvGraphicFramePr>
            <a:graphicFrameLocks noGrp="1"/>
          </p:cNvGraphicFramePr>
          <p:nvPr/>
        </p:nvGraphicFramePr>
        <p:xfrm>
          <a:off x="10021002" y="4804623"/>
          <a:ext cx="1703673" cy="883920"/>
        </p:xfrm>
        <a:graphic>
          <a:graphicData uri="http://schemas.openxmlformats.org/drawingml/2006/table">
            <a:tbl>
              <a:tblPr>
                <a:tableStyleId>{5C22544A-7EE6-4342-B048-85BDC9FD1C3A}</a:tableStyleId>
              </a:tblPr>
              <a:tblGrid>
                <a:gridCol w="1703673">
                  <a:extLst>
                    <a:ext uri="{9D8B030D-6E8A-4147-A177-3AD203B41FA5}">
                      <a16:colId xmlns:a16="http://schemas.microsoft.com/office/drawing/2014/main" val="3550227737"/>
                    </a:ext>
                  </a:extLst>
                </a:gridCol>
              </a:tblGrid>
              <a:tr h="240837">
                <a:tc>
                  <a:txBody>
                    <a:bodyPr/>
                    <a:lstStyle/>
                    <a:p>
                      <a:pPr algn="ctr" fontAlgn="b"/>
                      <a:r>
                        <a:rPr lang="it-IT" sz="1600" b="1" u="none" strike="noStrike" err="1">
                          <a:solidFill>
                            <a:srgbClr val="00005C"/>
                          </a:solidFill>
                          <a:effectLst/>
                        </a:rPr>
                        <a:t>Orthopaedic</a:t>
                      </a:r>
                      <a:endParaRPr lang="it-IT" sz="1400" b="1" i="0" u="none" strike="noStrike">
                        <a:solidFill>
                          <a:srgbClr val="00005C"/>
                        </a:solidFill>
                        <a:effectLst/>
                        <a:latin typeface="Calibri" panose="020F0502020204030204" pitchFamily="34" charset="0"/>
                      </a:endParaRPr>
                    </a:p>
                  </a:txBody>
                  <a:tcPr marL="45720" marR="45720" anchor="b"/>
                </a:tc>
                <a:extLst>
                  <a:ext uri="{0D108BD9-81ED-4DB2-BD59-A6C34878D82A}">
                    <a16:rowId xmlns:a16="http://schemas.microsoft.com/office/drawing/2014/main" val="3924561454"/>
                  </a:ext>
                </a:extLst>
              </a:tr>
              <a:tr h="196850">
                <a:tc>
                  <a:txBody>
                    <a:bodyPr/>
                    <a:lstStyle/>
                    <a:p>
                      <a:pPr marL="171450" indent="-171450" algn="l" fontAlgn="ctr">
                        <a:buFont typeface="Wingdings" panose="05000000000000000000" pitchFamily="2" charset="2"/>
                        <a:buChar char="ü"/>
                      </a:pPr>
                      <a:r>
                        <a:rPr lang="it-IT" sz="1200" b="0" u="none" strike="noStrike" kern="1200">
                          <a:solidFill>
                            <a:srgbClr val="000082"/>
                          </a:solidFill>
                          <a:effectLst/>
                          <a:latin typeface="+mn-lt"/>
                          <a:ea typeface="+mn-ea"/>
                          <a:cs typeface="+mn-cs"/>
                        </a:rPr>
                        <a:t>Total hip </a:t>
                      </a:r>
                      <a:r>
                        <a:rPr lang="it-IT" sz="1200" b="0" u="none" strike="noStrike" kern="1200" err="1">
                          <a:solidFill>
                            <a:srgbClr val="000082"/>
                          </a:solidFill>
                          <a:effectLst/>
                          <a:latin typeface="+mn-lt"/>
                          <a:ea typeface="+mn-ea"/>
                          <a:cs typeface="+mn-cs"/>
                        </a:rPr>
                        <a:t>arthroplasty</a:t>
                      </a:r>
                      <a:endParaRPr lang="it-IT" sz="1200" b="0" u="none" strike="noStrike" kern="1200">
                        <a:solidFill>
                          <a:srgbClr val="000082"/>
                        </a:solidFill>
                        <a:effectLst/>
                        <a:latin typeface="+mn-lt"/>
                        <a:ea typeface="+mn-ea"/>
                        <a:cs typeface="+mn-cs"/>
                      </a:endParaRPr>
                    </a:p>
                  </a:txBody>
                  <a:tcPr marL="45720" marR="45720" anchor="ctr"/>
                </a:tc>
                <a:extLst>
                  <a:ext uri="{0D108BD9-81ED-4DB2-BD59-A6C34878D82A}">
                    <a16:rowId xmlns:a16="http://schemas.microsoft.com/office/drawing/2014/main" val="3786989562"/>
                  </a:ext>
                </a:extLst>
              </a:tr>
              <a:tr h="196850">
                <a:tc>
                  <a:txBody>
                    <a:bodyPr/>
                    <a:lstStyle/>
                    <a:p>
                      <a:pPr marL="171450" indent="-171450" algn="l" fontAlgn="ctr">
                        <a:buFont typeface="Wingdings" panose="05000000000000000000" pitchFamily="2" charset="2"/>
                        <a:buChar char="ü"/>
                      </a:pPr>
                      <a:r>
                        <a:rPr lang="it-IT" sz="1200" b="0" u="none" strike="noStrike" kern="1200">
                          <a:solidFill>
                            <a:srgbClr val="000082"/>
                          </a:solidFill>
                          <a:effectLst/>
                          <a:latin typeface="+mn-lt"/>
                          <a:ea typeface="+mn-ea"/>
                          <a:cs typeface="+mn-cs"/>
                        </a:rPr>
                        <a:t>Total </a:t>
                      </a:r>
                      <a:r>
                        <a:rPr lang="it-IT" sz="1200" b="0" u="none" strike="noStrike" kern="1200" err="1">
                          <a:solidFill>
                            <a:srgbClr val="000082"/>
                          </a:solidFill>
                          <a:effectLst/>
                          <a:latin typeface="+mn-lt"/>
                          <a:ea typeface="+mn-ea"/>
                          <a:cs typeface="+mn-cs"/>
                        </a:rPr>
                        <a:t>Knee</a:t>
                      </a:r>
                      <a:r>
                        <a:rPr lang="it-IT" sz="1200" b="0" u="none" strike="noStrike" kern="1200">
                          <a:solidFill>
                            <a:srgbClr val="000082"/>
                          </a:solidFill>
                          <a:effectLst/>
                          <a:latin typeface="+mn-lt"/>
                          <a:ea typeface="+mn-ea"/>
                          <a:cs typeface="+mn-cs"/>
                        </a:rPr>
                        <a:t> </a:t>
                      </a:r>
                      <a:r>
                        <a:rPr lang="it-IT" sz="1200" b="0" u="none" strike="noStrike" kern="1200" err="1">
                          <a:solidFill>
                            <a:srgbClr val="000082"/>
                          </a:solidFill>
                          <a:effectLst/>
                          <a:latin typeface="+mn-lt"/>
                          <a:ea typeface="+mn-ea"/>
                          <a:cs typeface="+mn-cs"/>
                        </a:rPr>
                        <a:t>Replacement</a:t>
                      </a:r>
                      <a:endParaRPr lang="it-IT" sz="1200" b="0" u="none" strike="noStrike" kern="1200">
                        <a:solidFill>
                          <a:srgbClr val="000082"/>
                        </a:solidFill>
                        <a:effectLst/>
                        <a:latin typeface="+mn-lt"/>
                        <a:ea typeface="+mn-ea"/>
                        <a:cs typeface="+mn-cs"/>
                      </a:endParaRPr>
                    </a:p>
                  </a:txBody>
                  <a:tcPr marL="45720" marR="45720" anchor="ctr"/>
                </a:tc>
                <a:extLst>
                  <a:ext uri="{0D108BD9-81ED-4DB2-BD59-A6C34878D82A}">
                    <a16:rowId xmlns:a16="http://schemas.microsoft.com/office/drawing/2014/main" val="2647813482"/>
                  </a:ext>
                </a:extLst>
              </a:tr>
            </a:tbl>
          </a:graphicData>
        </a:graphic>
      </p:graphicFrame>
      <p:graphicFrame>
        <p:nvGraphicFramePr>
          <p:cNvPr id="9" name="Table 8">
            <a:extLst>
              <a:ext uri="{FF2B5EF4-FFF2-40B4-BE49-F238E27FC236}">
                <a16:creationId xmlns:a16="http://schemas.microsoft.com/office/drawing/2014/main" id="{3809C529-5FE9-C86A-FC64-861708F5F40C}"/>
              </a:ext>
            </a:extLst>
          </p:cNvPr>
          <p:cNvGraphicFramePr>
            <a:graphicFrameLocks noGrp="1"/>
          </p:cNvGraphicFramePr>
          <p:nvPr/>
        </p:nvGraphicFramePr>
        <p:xfrm>
          <a:off x="10021002" y="5810463"/>
          <a:ext cx="1703673" cy="609600"/>
        </p:xfrm>
        <a:graphic>
          <a:graphicData uri="http://schemas.openxmlformats.org/drawingml/2006/table">
            <a:tbl>
              <a:tblPr>
                <a:tableStyleId>{5C22544A-7EE6-4342-B048-85BDC9FD1C3A}</a:tableStyleId>
              </a:tblPr>
              <a:tblGrid>
                <a:gridCol w="1703673">
                  <a:extLst>
                    <a:ext uri="{9D8B030D-6E8A-4147-A177-3AD203B41FA5}">
                      <a16:colId xmlns:a16="http://schemas.microsoft.com/office/drawing/2014/main" val="2289664611"/>
                    </a:ext>
                  </a:extLst>
                </a:gridCol>
              </a:tblGrid>
              <a:tr h="247574">
                <a:tc>
                  <a:txBody>
                    <a:bodyPr/>
                    <a:lstStyle/>
                    <a:p>
                      <a:pPr algn="ctr" fontAlgn="b"/>
                      <a:r>
                        <a:rPr lang="it-IT" sz="1600" b="1" u="none" strike="noStrike" err="1">
                          <a:solidFill>
                            <a:srgbClr val="00005C"/>
                          </a:solidFill>
                          <a:effectLst/>
                        </a:rPr>
                        <a:t>Respiratory</a:t>
                      </a:r>
                      <a:endParaRPr lang="it-IT" sz="1600" b="1" i="0" u="none" strike="noStrike">
                        <a:solidFill>
                          <a:srgbClr val="00005C"/>
                        </a:solidFill>
                        <a:effectLst/>
                        <a:latin typeface="Calibri" panose="020F0502020204030204" pitchFamily="34" charset="0"/>
                      </a:endParaRPr>
                    </a:p>
                  </a:txBody>
                  <a:tcPr marL="45720" marR="45720" anchor="b"/>
                </a:tc>
                <a:extLst>
                  <a:ext uri="{0D108BD9-81ED-4DB2-BD59-A6C34878D82A}">
                    <a16:rowId xmlns:a16="http://schemas.microsoft.com/office/drawing/2014/main" val="3896538548"/>
                  </a:ext>
                </a:extLst>
              </a:tr>
              <a:tr h="184660">
                <a:tc>
                  <a:txBody>
                    <a:bodyPr/>
                    <a:lstStyle/>
                    <a:p>
                      <a:pPr marL="171450" indent="-171450" algn="l" defTabSz="914400" rtl="0" eaLnBrk="1" fontAlgn="ctr" latinLnBrk="0" hangingPunct="1">
                        <a:buFont typeface="Wingdings" panose="05000000000000000000" pitchFamily="2" charset="2"/>
                        <a:buChar char="ü"/>
                      </a:pPr>
                      <a:r>
                        <a:rPr lang="it-IT" sz="1200" b="0" u="none" strike="noStrike" kern="1200">
                          <a:solidFill>
                            <a:srgbClr val="000082"/>
                          </a:solidFill>
                          <a:effectLst/>
                          <a:latin typeface="+mn-lt"/>
                          <a:ea typeface="+mn-ea"/>
                          <a:cs typeface="+mn-cs"/>
                        </a:rPr>
                        <a:t>Post Covid</a:t>
                      </a:r>
                    </a:p>
                  </a:txBody>
                  <a:tcPr marL="45720" marR="45720" anchor="ctr"/>
                </a:tc>
                <a:extLst>
                  <a:ext uri="{0D108BD9-81ED-4DB2-BD59-A6C34878D82A}">
                    <a16:rowId xmlns:a16="http://schemas.microsoft.com/office/drawing/2014/main" val="1232437039"/>
                  </a:ext>
                </a:extLst>
              </a:tr>
            </a:tbl>
          </a:graphicData>
        </a:graphic>
      </p:graphicFrame>
      <p:graphicFrame>
        <p:nvGraphicFramePr>
          <p:cNvPr id="10" name="Table 9">
            <a:extLst>
              <a:ext uri="{FF2B5EF4-FFF2-40B4-BE49-F238E27FC236}">
                <a16:creationId xmlns:a16="http://schemas.microsoft.com/office/drawing/2014/main" id="{BDAD137D-52AD-D085-85F7-271846792D1A}"/>
              </a:ext>
            </a:extLst>
          </p:cNvPr>
          <p:cNvGraphicFramePr>
            <a:graphicFrameLocks noGrp="1"/>
          </p:cNvGraphicFramePr>
          <p:nvPr/>
        </p:nvGraphicFramePr>
        <p:xfrm>
          <a:off x="7691690" y="1241664"/>
          <a:ext cx="4032986" cy="3391813"/>
        </p:xfrm>
        <a:graphic>
          <a:graphicData uri="http://schemas.openxmlformats.org/drawingml/2006/table">
            <a:tbl>
              <a:tblPr>
                <a:tableStyleId>{5C22544A-7EE6-4342-B048-85BDC9FD1C3A}</a:tableStyleId>
              </a:tblPr>
              <a:tblGrid>
                <a:gridCol w="2483319">
                  <a:extLst>
                    <a:ext uri="{9D8B030D-6E8A-4147-A177-3AD203B41FA5}">
                      <a16:colId xmlns:a16="http://schemas.microsoft.com/office/drawing/2014/main" val="462998036"/>
                    </a:ext>
                  </a:extLst>
                </a:gridCol>
                <a:gridCol w="1549667">
                  <a:extLst>
                    <a:ext uri="{9D8B030D-6E8A-4147-A177-3AD203B41FA5}">
                      <a16:colId xmlns:a16="http://schemas.microsoft.com/office/drawing/2014/main" val="1249680248"/>
                    </a:ext>
                  </a:extLst>
                </a:gridCol>
              </a:tblGrid>
              <a:tr h="365364">
                <a:tc gridSpan="2">
                  <a:txBody>
                    <a:bodyPr/>
                    <a:lstStyle/>
                    <a:p>
                      <a:pPr algn="ctr" fontAlgn="b"/>
                      <a:r>
                        <a:rPr lang="it-IT" sz="1600" b="1" u="none" strike="noStrike" err="1">
                          <a:solidFill>
                            <a:srgbClr val="00005C"/>
                          </a:solidFill>
                          <a:effectLst/>
                        </a:rPr>
                        <a:t>Neurological</a:t>
                      </a:r>
                      <a:endParaRPr lang="it-IT" sz="1600" b="1" i="0" u="none" strike="noStrike">
                        <a:solidFill>
                          <a:srgbClr val="00005C"/>
                        </a:solidFill>
                        <a:effectLst/>
                        <a:latin typeface="Calibri" panose="020F0502020204030204" pitchFamily="34" charset="0"/>
                      </a:endParaRPr>
                    </a:p>
                  </a:txBody>
                  <a:tcPr marL="45720" marR="45720" anchor="b">
                    <a:solidFill>
                      <a:srgbClr val="E9EBF5"/>
                    </a:solidFill>
                  </a:tcPr>
                </a:tc>
                <a:tc hMerge="1">
                  <a:txBody>
                    <a:bodyPr/>
                    <a:lstStyle/>
                    <a:p>
                      <a:endParaRPr lang="it-IT"/>
                    </a:p>
                  </a:txBody>
                  <a:tcPr/>
                </a:tc>
                <a:extLst>
                  <a:ext uri="{0D108BD9-81ED-4DB2-BD59-A6C34878D82A}">
                    <a16:rowId xmlns:a16="http://schemas.microsoft.com/office/drawing/2014/main" val="3153537472"/>
                  </a:ext>
                </a:extLst>
              </a:tr>
              <a:tr h="342169">
                <a:tc>
                  <a:txBody>
                    <a:bodyPr/>
                    <a:lstStyle/>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ü"/>
                        <a:tabLst/>
                        <a:defRPr/>
                      </a:pPr>
                      <a:r>
                        <a:rPr lang="it-IT" sz="1200" u="none" strike="noStrike" err="1">
                          <a:solidFill>
                            <a:srgbClr val="000082"/>
                          </a:solidFill>
                          <a:effectLst/>
                        </a:rPr>
                        <a:t>Sensory-motor</a:t>
                      </a:r>
                      <a:r>
                        <a:rPr lang="it-IT" sz="1200" u="none" strike="noStrike">
                          <a:solidFill>
                            <a:srgbClr val="000082"/>
                          </a:solidFill>
                          <a:effectLst/>
                        </a:rPr>
                        <a:t> impairment</a:t>
                      </a:r>
                    </a:p>
                  </a:txBody>
                  <a:tcPr marL="45720" marR="45720" anchor="ctr">
                    <a:solidFill>
                      <a:srgbClr val="E9EBF5"/>
                    </a:solidFill>
                  </a:tcPr>
                </a:tc>
                <a:tc>
                  <a:txBody>
                    <a:bodyPr/>
                    <a:lstStyle/>
                    <a:p>
                      <a:pPr marL="171450" indent="-171450" algn="l" fontAlgn="ctr">
                        <a:buFont typeface="Wingdings" panose="05000000000000000000" pitchFamily="2" charset="2"/>
                        <a:buChar char="ü"/>
                      </a:pPr>
                      <a:r>
                        <a:rPr lang="it-IT" sz="1200" u="none" strike="noStrike" err="1">
                          <a:solidFill>
                            <a:srgbClr val="000082"/>
                          </a:solidFill>
                          <a:effectLst/>
                        </a:rPr>
                        <a:t>Acquired</a:t>
                      </a:r>
                      <a:r>
                        <a:rPr lang="it-IT" sz="1200" u="none" strike="noStrike">
                          <a:solidFill>
                            <a:srgbClr val="000082"/>
                          </a:solidFill>
                          <a:effectLst/>
                        </a:rPr>
                        <a:t> </a:t>
                      </a:r>
                      <a:r>
                        <a:rPr lang="it-IT" sz="1200" u="none" strike="noStrike" err="1">
                          <a:solidFill>
                            <a:srgbClr val="000082"/>
                          </a:solidFill>
                          <a:effectLst/>
                        </a:rPr>
                        <a:t>weakness</a:t>
                      </a:r>
                      <a:endParaRPr lang="it-IT" sz="1200" b="0" i="0" u="none" strike="noStrike">
                        <a:solidFill>
                          <a:srgbClr val="000082"/>
                        </a:solidFill>
                        <a:effectLst/>
                        <a:latin typeface="Calibri" panose="020F0502020204030204" pitchFamily="34" charset="0"/>
                      </a:endParaRPr>
                    </a:p>
                  </a:txBody>
                  <a:tcPr marL="45720" marR="45720" anchor="ctr">
                    <a:solidFill>
                      <a:srgbClr val="E9EBF5"/>
                    </a:solidFill>
                  </a:tcPr>
                </a:tc>
                <a:extLst>
                  <a:ext uri="{0D108BD9-81ED-4DB2-BD59-A6C34878D82A}">
                    <a16:rowId xmlns:a16="http://schemas.microsoft.com/office/drawing/2014/main" val="688246677"/>
                  </a:ext>
                </a:extLst>
              </a:tr>
              <a:tr h="391365">
                <a:tc>
                  <a:txBody>
                    <a:bodyPr/>
                    <a:lstStyle/>
                    <a:p>
                      <a:pPr marL="171450" indent="-171450" algn="l" fontAlgn="ctr">
                        <a:buFont typeface="Wingdings" panose="05000000000000000000" pitchFamily="2" charset="2"/>
                        <a:buChar char="ü"/>
                      </a:pPr>
                      <a:r>
                        <a:rPr lang="en-US" sz="1200" u="none" strike="noStrike">
                          <a:solidFill>
                            <a:srgbClr val="000082"/>
                          </a:solidFill>
                          <a:effectLst/>
                        </a:rPr>
                        <a:t>Incomplete cervical Spinal Cord Injury</a:t>
                      </a:r>
                      <a:endParaRPr lang="en-US" sz="1200" b="0" i="0" u="none" strike="noStrike">
                        <a:solidFill>
                          <a:srgbClr val="000082"/>
                        </a:solidFill>
                        <a:effectLst/>
                        <a:latin typeface="Calibri" panose="020F0502020204030204" pitchFamily="34" charset="0"/>
                      </a:endParaRPr>
                    </a:p>
                  </a:txBody>
                  <a:tcPr marL="45720" marR="45720" anchor="ctr">
                    <a:solidFill>
                      <a:srgbClr val="E9EBF5"/>
                    </a:solidFill>
                  </a:tcPr>
                </a:tc>
                <a:tc>
                  <a:txBody>
                    <a:bodyPr/>
                    <a:lstStyle/>
                    <a:p>
                      <a:pPr marL="171450" indent="-171450" algn="l" fontAlgn="ctr">
                        <a:buFont typeface="Wingdings" panose="05000000000000000000" pitchFamily="2" charset="2"/>
                        <a:buChar char="ü"/>
                      </a:pPr>
                      <a:r>
                        <a:rPr lang="it-IT" sz="1200" u="none" strike="noStrike">
                          <a:solidFill>
                            <a:srgbClr val="000082"/>
                          </a:solidFill>
                          <a:effectLst/>
                        </a:rPr>
                        <a:t>Language disorders</a:t>
                      </a:r>
                      <a:endParaRPr lang="it-IT" sz="1200" b="0" i="0" u="none" strike="noStrike">
                        <a:solidFill>
                          <a:srgbClr val="000082"/>
                        </a:solidFill>
                        <a:effectLst/>
                        <a:latin typeface="Calibri" panose="020F0502020204030204" pitchFamily="34" charset="0"/>
                      </a:endParaRPr>
                    </a:p>
                  </a:txBody>
                  <a:tcPr marL="45720" marR="45720" anchor="ctr">
                    <a:solidFill>
                      <a:srgbClr val="E9EBF5"/>
                    </a:solidFill>
                  </a:tcPr>
                </a:tc>
                <a:extLst>
                  <a:ext uri="{0D108BD9-81ED-4DB2-BD59-A6C34878D82A}">
                    <a16:rowId xmlns:a16="http://schemas.microsoft.com/office/drawing/2014/main" val="4118190818"/>
                  </a:ext>
                </a:extLst>
              </a:tr>
              <a:tr h="377814">
                <a:tc>
                  <a:txBody>
                    <a:bodyPr/>
                    <a:lstStyle/>
                    <a:p>
                      <a:pPr marL="171450" indent="-171450" algn="l" fontAlgn="ctr">
                        <a:buFont typeface="Wingdings" panose="05000000000000000000" pitchFamily="2" charset="2"/>
                        <a:buChar char="ü"/>
                      </a:pPr>
                      <a:r>
                        <a:rPr lang="it-IT" sz="1200" u="none" strike="noStrike">
                          <a:solidFill>
                            <a:srgbClr val="000082"/>
                          </a:solidFill>
                          <a:effectLst/>
                        </a:rPr>
                        <a:t>Mild cognitive impairment (MCI)</a:t>
                      </a:r>
                      <a:endParaRPr lang="it-IT" sz="1200" b="0" i="0" u="none" strike="noStrike">
                        <a:solidFill>
                          <a:srgbClr val="000082"/>
                        </a:solidFill>
                        <a:effectLst/>
                        <a:latin typeface="Calibri" panose="020F0502020204030204" pitchFamily="34" charset="0"/>
                      </a:endParaRPr>
                    </a:p>
                  </a:txBody>
                  <a:tcPr marL="45720" marR="45720" anchor="ctr">
                    <a:solidFill>
                      <a:srgbClr val="E9EBF5"/>
                    </a:solidFill>
                  </a:tcPr>
                </a:tc>
                <a:tc>
                  <a:txBody>
                    <a:bodyPr/>
                    <a:lstStyle/>
                    <a:p>
                      <a:pPr marL="171450" indent="-171450" algn="l" fontAlgn="ctr">
                        <a:buFont typeface="Wingdings" panose="05000000000000000000" pitchFamily="2" charset="2"/>
                        <a:buChar char="ü"/>
                      </a:pPr>
                      <a:r>
                        <a:rPr lang="it-IT" sz="1200" u="none" strike="noStrike">
                          <a:solidFill>
                            <a:srgbClr val="000082"/>
                          </a:solidFill>
                          <a:effectLst/>
                        </a:rPr>
                        <a:t>Stroke</a:t>
                      </a:r>
                      <a:endParaRPr lang="it-IT" sz="1200" b="0" i="0" u="none" strike="noStrike">
                        <a:solidFill>
                          <a:srgbClr val="000082"/>
                        </a:solidFill>
                        <a:effectLst/>
                        <a:latin typeface="Calibri" panose="020F0502020204030204" pitchFamily="34" charset="0"/>
                      </a:endParaRPr>
                    </a:p>
                  </a:txBody>
                  <a:tcPr marL="45720" marR="45720" anchor="ctr">
                    <a:solidFill>
                      <a:srgbClr val="E9EBF5"/>
                    </a:solidFill>
                  </a:tcPr>
                </a:tc>
                <a:extLst>
                  <a:ext uri="{0D108BD9-81ED-4DB2-BD59-A6C34878D82A}">
                    <a16:rowId xmlns:a16="http://schemas.microsoft.com/office/drawing/2014/main" val="3746193138"/>
                  </a:ext>
                </a:extLst>
              </a:tr>
              <a:tr h="365132">
                <a:tc>
                  <a:txBody>
                    <a:bodyPr/>
                    <a:lstStyle/>
                    <a:p>
                      <a:pPr marL="171450" indent="-171450" algn="l" fontAlgn="ctr">
                        <a:buFont typeface="Wingdings" panose="05000000000000000000" pitchFamily="2" charset="2"/>
                        <a:buChar char="ü"/>
                      </a:pPr>
                      <a:r>
                        <a:rPr lang="en-US" sz="1200" u="none" strike="noStrike">
                          <a:solidFill>
                            <a:srgbClr val="000082"/>
                          </a:solidFill>
                          <a:effectLst/>
                        </a:rPr>
                        <a:t>Severe Acquired Brain Injury patients</a:t>
                      </a:r>
                      <a:endParaRPr lang="en-US" sz="1200" b="0" i="0" u="none" strike="noStrike">
                        <a:solidFill>
                          <a:srgbClr val="000082"/>
                        </a:solidFill>
                        <a:effectLst/>
                        <a:latin typeface="Calibri" panose="020F0502020204030204" pitchFamily="34" charset="0"/>
                      </a:endParaRPr>
                    </a:p>
                  </a:txBody>
                  <a:tcPr marL="45720" marR="45720" anchor="ctr">
                    <a:solidFill>
                      <a:srgbClr val="E9EBF5"/>
                    </a:solidFill>
                  </a:tcPr>
                </a:tc>
                <a:tc>
                  <a:txBody>
                    <a:bodyPr/>
                    <a:lstStyle/>
                    <a:p>
                      <a:pPr marL="171450" indent="-171450" algn="l" fontAlgn="ctr">
                        <a:buFont typeface="Wingdings" panose="05000000000000000000" pitchFamily="2" charset="2"/>
                        <a:buChar char="ü"/>
                      </a:pPr>
                      <a:r>
                        <a:rPr lang="it-IT" sz="1200" u="none" strike="noStrike" err="1">
                          <a:solidFill>
                            <a:srgbClr val="000082"/>
                          </a:solidFill>
                          <a:effectLst/>
                        </a:rPr>
                        <a:t>Chronic</a:t>
                      </a:r>
                      <a:r>
                        <a:rPr lang="it-IT" sz="1200" u="none" strike="noStrike">
                          <a:solidFill>
                            <a:srgbClr val="000082"/>
                          </a:solidFill>
                          <a:effectLst/>
                        </a:rPr>
                        <a:t> Pain </a:t>
                      </a:r>
                      <a:endParaRPr lang="it-IT" sz="1200" b="0" i="0" u="none" strike="noStrike">
                        <a:solidFill>
                          <a:srgbClr val="000082"/>
                        </a:solidFill>
                        <a:effectLst/>
                        <a:latin typeface="Calibri" panose="020F0502020204030204" pitchFamily="34" charset="0"/>
                      </a:endParaRPr>
                    </a:p>
                  </a:txBody>
                  <a:tcPr marL="45720" marR="45720" anchor="ctr">
                    <a:solidFill>
                      <a:srgbClr val="E9EBF5"/>
                    </a:solidFill>
                  </a:tcPr>
                </a:tc>
                <a:extLst>
                  <a:ext uri="{0D108BD9-81ED-4DB2-BD59-A6C34878D82A}">
                    <a16:rowId xmlns:a16="http://schemas.microsoft.com/office/drawing/2014/main" val="491066211"/>
                  </a:ext>
                </a:extLst>
              </a:tr>
              <a:tr h="374020">
                <a:tc>
                  <a:txBody>
                    <a:bodyPr/>
                    <a:lstStyle/>
                    <a:p>
                      <a:pPr marL="171450" indent="-171450" algn="l" fontAlgn="ctr">
                        <a:buFont typeface="Wingdings" panose="05000000000000000000" pitchFamily="2" charset="2"/>
                        <a:buChar char="ü"/>
                      </a:pPr>
                      <a:r>
                        <a:rPr lang="it-IT" sz="1200" u="none" strike="noStrike">
                          <a:solidFill>
                            <a:srgbClr val="000082"/>
                          </a:solidFill>
                          <a:effectLst/>
                        </a:rPr>
                        <a:t>Myotonic dystrophy type 1</a:t>
                      </a:r>
                      <a:endParaRPr lang="it-IT" sz="1200" b="0" i="0" u="none" strike="noStrike">
                        <a:solidFill>
                          <a:srgbClr val="000082"/>
                        </a:solidFill>
                        <a:effectLst/>
                        <a:latin typeface="Calibri" panose="020F0502020204030204" pitchFamily="34" charset="0"/>
                      </a:endParaRPr>
                    </a:p>
                  </a:txBody>
                  <a:tcPr marL="45720" marR="45720" anchor="ctr">
                    <a:solidFill>
                      <a:srgbClr val="E9EBF5"/>
                    </a:solidFill>
                  </a:tcPr>
                </a:tc>
                <a:tc>
                  <a:txBody>
                    <a:bodyPr/>
                    <a:lstStyle/>
                    <a:p>
                      <a:pPr marL="171450" indent="-171450" algn="l" fontAlgn="ctr">
                        <a:buFont typeface="Wingdings" panose="05000000000000000000" pitchFamily="2" charset="2"/>
                        <a:buChar char="ü"/>
                      </a:pPr>
                      <a:r>
                        <a:rPr lang="it-IT" sz="1200" u="none" strike="noStrike">
                          <a:solidFill>
                            <a:srgbClr val="000082"/>
                          </a:solidFill>
                          <a:effectLst/>
                        </a:rPr>
                        <a:t>Multiple </a:t>
                      </a:r>
                      <a:r>
                        <a:rPr lang="it-IT" sz="1200" u="none" strike="noStrike" err="1">
                          <a:solidFill>
                            <a:srgbClr val="000082"/>
                          </a:solidFill>
                          <a:effectLst/>
                        </a:rPr>
                        <a:t>sclerosis</a:t>
                      </a:r>
                      <a:endParaRPr lang="it-IT" sz="1200" b="0" i="0" u="none" strike="noStrike">
                        <a:solidFill>
                          <a:srgbClr val="000082"/>
                        </a:solidFill>
                        <a:effectLst/>
                        <a:latin typeface="Calibri" panose="020F0502020204030204" pitchFamily="34" charset="0"/>
                      </a:endParaRPr>
                    </a:p>
                  </a:txBody>
                  <a:tcPr marL="45720" marR="45720" anchor="ctr">
                    <a:solidFill>
                      <a:srgbClr val="E9EBF5"/>
                    </a:solidFill>
                  </a:tcPr>
                </a:tc>
                <a:extLst>
                  <a:ext uri="{0D108BD9-81ED-4DB2-BD59-A6C34878D82A}">
                    <a16:rowId xmlns:a16="http://schemas.microsoft.com/office/drawing/2014/main" val="1328615242"/>
                  </a:ext>
                </a:extLst>
              </a:tr>
              <a:tr h="350169">
                <a:tc>
                  <a:txBody>
                    <a:bodyPr/>
                    <a:lstStyle/>
                    <a:p>
                      <a:pPr marL="171450" indent="-171450" algn="l" fontAlgn="ctr">
                        <a:buFont typeface="Wingdings" panose="05000000000000000000" pitchFamily="2" charset="2"/>
                        <a:buChar char="ü"/>
                      </a:pPr>
                      <a:r>
                        <a:rPr lang="it-IT" sz="1200" u="none" strike="noStrike">
                          <a:solidFill>
                            <a:srgbClr val="000082"/>
                          </a:solidFill>
                          <a:effectLst/>
                        </a:rPr>
                        <a:t>TREM2-related </a:t>
                      </a:r>
                      <a:r>
                        <a:rPr lang="it-IT" sz="1200" u="none" strike="noStrike" err="1">
                          <a:solidFill>
                            <a:srgbClr val="000082"/>
                          </a:solidFill>
                          <a:effectLst/>
                        </a:rPr>
                        <a:t>dementia</a:t>
                      </a:r>
                      <a:endParaRPr lang="it-IT" sz="1200" b="0" i="0" u="none" strike="noStrike">
                        <a:solidFill>
                          <a:srgbClr val="000082"/>
                        </a:solidFill>
                        <a:effectLst/>
                        <a:latin typeface="Calibri" panose="020F0502020204030204" pitchFamily="34" charset="0"/>
                      </a:endParaRPr>
                    </a:p>
                  </a:txBody>
                  <a:tcPr marL="45720" marR="45720" anchor="ctr">
                    <a:solidFill>
                      <a:srgbClr val="E9EBF5"/>
                    </a:solidFill>
                  </a:tcPr>
                </a:tc>
                <a:tc>
                  <a:txBody>
                    <a:bodyPr/>
                    <a:lstStyle/>
                    <a:p>
                      <a:pPr marL="171450" indent="-171450" algn="l" fontAlgn="ctr">
                        <a:buFont typeface="Wingdings" panose="05000000000000000000" pitchFamily="2" charset="2"/>
                        <a:buChar char="ü"/>
                      </a:pPr>
                      <a:r>
                        <a:rPr lang="it-IT" sz="1200" u="none" strike="noStrike" err="1">
                          <a:solidFill>
                            <a:srgbClr val="000082"/>
                          </a:solidFill>
                          <a:effectLst/>
                        </a:rPr>
                        <a:t>Buccofacial</a:t>
                      </a:r>
                      <a:r>
                        <a:rPr lang="it-IT" sz="1200" u="none" strike="noStrike">
                          <a:solidFill>
                            <a:srgbClr val="000082"/>
                          </a:solidFill>
                          <a:effectLst/>
                        </a:rPr>
                        <a:t> </a:t>
                      </a:r>
                      <a:r>
                        <a:rPr lang="it-IT" sz="1200" u="none" strike="noStrike" err="1">
                          <a:solidFill>
                            <a:srgbClr val="000082"/>
                          </a:solidFill>
                          <a:effectLst/>
                        </a:rPr>
                        <a:t>apraxia</a:t>
                      </a:r>
                      <a:endParaRPr lang="it-IT" sz="1200" b="0" i="0" u="none" strike="noStrike">
                        <a:solidFill>
                          <a:srgbClr val="000082"/>
                        </a:solidFill>
                        <a:effectLst/>
                        <a:latin typeface="Calibri" panose="020F0502020204030204" pitchFamily="34" charset="0"/>
                      </a:endParaRPr>
                    </a:p>
                  </a:txBody>
                  <a:tcPr marL="45720" marR="45720" anchor="ctr">
                    <a:solidFill>
                      <a:srgbClr val="E9EBF5"/>
                    </a:solidFill>
                  </a:tcPr>
                </a:tc>
                <a:extLst>
                  <a:ext uri="{0D108BD9-81ED-4DB2-BD59-A6C34878D82A}">
                    <a16:rowId xmlns:a16="http://schemas.microsoft.com/office/drawing/2014/main" val="1767187118"/>
                  </a:ext>
                </a:extLst>
              </a:tr>
              <a:tr h="336574">
                <a:tc>
                  <a:txBody>
                    <a:bodyPr/>
                    <a:lstStyle/>
                    <a:p>
                      <a:pPr marL="171450" indent="-171450" algn="l" fontAlgn="ctr">
                        <a:buFont typeface="Wingdings" panose="05000000000000000000" pitchFamily="2" charset="2"/>
                        <a:buChar char="ü"/>
                      </a:pPr>
                      <a:r>
                        <a:rPr lang="it-IT" sz="1200" u="none" strike="noStrike" err="1">
                          <a:solidFill>
                            <a:srgbClr val="000082"/>
                          </a:solidFill>
                          <a:effectLst/>
                        </a:rPr>
                        <a:t>Chronic</a:t>
                      </a:r>
                      <a:r>
                        <a:rPr lang="it-IT" sz="1200" u="none" strike="noStrike">
                          <a:solidFill>
                            <a:srgbClr val="000082"/>
                          </a:solidFill>
                          <a:effectLst/>
                        </a:rPr>
                        <a:t> low-back </a:t>
                      </a:r>
                      <a:r>
                        <a:rPr lang="it-IT" sz="1200" u="none" strike="noStrike" err="1">
                          <a:solidFill>
                            <a:srgbClr val="000082"/>
                          </a:solidFill>
                          <a:effectLst/>
                        </a:rPr>
                        <a:t>pain</a:t>
                      </a:r>
                      <a:endParaRPr lang="it-IT" sz="1200" b="0" i="0" u="none" strike="noStrike">
                        <a:solidFill>
                          <a:srgbClr val="000082"/>
                        </a:solidFill>
                        <a:effectLst/>
                        <a:latin typeface="Calibri" panose="020F0502020204030204" pitchFamily="34" charset="0"/>
                      </a:endParaRPr>
                    </a:p>
                  </a:txBody>
                  <a:tcPr marL="45720" marR="45720" anchor="ctr">
                    <a:solidFill>
                      <a:srgbClr val="E9EBF5"/>
                    </a:solidFill>
                  </a:tcPr>
                </a:tc>
                <a:tc>
                  <a:txBody>
                    <a:bodyPr/>
                    <a:lstStyle/>
                    <a:p>
                      <a:pPr marL="171450" indent="-171450" algn="l" fontAlgn="ctr">
                        <a:buFont typeface="Wingdings" panose="05000000000000000000" pitchFamily="2" charset="2"/>
                        <a:buChar char="ü"/>
                      </a:pPr>
                      <a:r>
                        <a:rPr lang="it-IT" sz="1200" u="none" strike="noStrike" err="1">
                          <a:solidFill>
                            <a:srgbClr val="000082"/>
                          </a:solidFill>
                          <a:effectLst/>
                        </a:rPr>
                        <a:t>Congenital</a:t>
                      </a:r>
                      <a:r>
                        <a:rPr lang="it-IT" sz="1200" u="none" strike="noStrike">
                          <a:solidFill>
                            <a:srgbClr val="000082"/>
                          </a:solidFill>
                          <a:effectLst/>
                        </a:rPr>
                        <a:t> </a:t>
                      </a:r>
                      <a:r>
                        <a:rPr lang="it-IT" sz="1200" u="none" strike="noStrike" err="1">
                          <a:solidFill>
                            <a:srgbClr val="000082"/>
                          </a:solidFill>
                          <a:effectLst/>
                        </a:rPr>
                        <a:t>Hemiplegia</a:t>
                      </a:r>
                      <a:endParaRPr lang="it-IT" sz="1200" b="0" i="0" u="none" strike="noStrike">
                        <a:solidFill>
                          <a:srgbClr val="000082"/>
                        </a:solidFill>
                        <a:effectLst/>
                        <a:latin typeface="Calibri" panose="020F0502020204030204" pitchFamily="34" charset="0"/>
                      </a:endParaRPr>
                    </a:p>
                  </a:txBody>
                  <a:tcPr marL="45720" marR="45720" anchor="ctr">
                    <a:solidFill>
                      <a:srgbClr val="E9EBF5"/>
                    </a:solidFill>
                  </a:tcPr>
                </a:tc>
                <a:extLst>
                  <a:ext uri="{0D108BD9-81ED-4DB2-BD59-A6C34878D82A}">
                    <a16:rowId xmlns:a16="http://schemas.microsoft.com/office/drawing/2014/main" val="1846968322"/>
                  </a:ext>
                </a:extLst>
              </a:tr>
              <a:tr h="489206">
                <a:tc>
                  <a:txBody>
                    <a:bodyPr/>
                    <a:lstStyle/>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ü"/>
                        <a:tabLst/>
                        <a:defRPr/>
                      </a:pPr>
                      <a:r>
                        <a:rPr lang="it-IT" sz="1200" u="none" strike="noStrike" err="1">
                          <a:solidFill>
                            <a:srgbClr val="000082"/>
                          </a:solidFill>
                          <a:effectLst/>
                        </a:rPr>
                        <a:t>Facio-Scapulo-Humeral</a:t>
                      </a:r>
                      <a:r>
                        <a:rPr lang="it-IT" sz="1200" u="none" strike="noStrike">
                          <a:solidFill>
                            <a:srgbClr val="000082"/>
                          </a:solidFill>
                          <a:effectLst/>
                        </a:rPr>
                        <a:t> </a:t>
                      </a:r>
                      <a:r>
                        <a:rPr lang="it-IT" sz="1200" u="none" strike="noStrike" err="1">
                          <a:solidFill>
                            <a:srgbClr val="000082"/>
                          </a:solidFill>
                          <a:effectLst/>
                        </a:rPr>
                        <a:t>Muscular</a:t>
                      </a:r>
                      <a:r>
                        <a:rPr lang="it-IT" sz="1200" u="none" strike="noStrike">
                          <a:solidFill>
                            <a:srgbClr val="000082"/>
                          </a:solidFill>
                          <a:effectLst/>
                        </a:rPr>
                        <a:t> </a:t>
                      </a:r>
                      <a:r>
                        <a:rPr lang="it-IT" sz="1200" u="none" strike="noStrike" err="1">
                          <a:solidFill>
                            <a:srgbClr val="000082"/>
                          </a:solidFill>
                          <a:effectLst/>
                        </a:rPr>
                        <a:t>Dystrophy</a:t>
                      </a:r>
                      <a:r>
                        <a:rPr lang="it-IT" sz="1200" u="none" strike="noStrike">
                          <a:solidFill>
                            <a:srgbClr val="000082"/>
                          </a:solidFill>
                          <a:effectLst/>
                        </a:rPr>
                        <a:t> (FSHD)</a:t>
                      </a:r>
                      <a:endParaRPr lang="it-IT" sz="1200" b="0" i="0" u="none" strike="noStrike">
                        <a:solidFill>
                          <a:srgbClr val="000082"/>
                        </a:solidFill>
                        <a:effectLst/>
                        <a:latin typeface="Calibri" panose="020F0502020204030204" pitchFamily="34" charset="0"/>
                      </a:endParaRPr>
                    </a:p>
                  </a:txBody>
                  <a:tcPr marL="45720" marR="45720" anchor="ctr">
                    <a:solidFill>
                      <a:srgbClr val="E9EBF5"/>
                    </a:solidFill>
                  </a:tcPr>
                </a:tc>
                <a:tc>
                  <a:txBody>
                    <a:bodyPr/>
                    <a:lstStyle/>
                    <a:p>
                      <a:pPr marL="171450" indent="-171450" algn="l" fontAlgn="ctr">
                        <a:buFont typeface="Wingdings" panose="05000000000000000000" pitchFamily="2" charset="2"/>
                        <a:buChar char="ü"/>
                      </a:pPr>
                      <a:r>
                        <a:rPr lang="it-IT" sz="1200" u="none" strike="noStrike" err="1">
                          <a:solidFill>
                            <a:srgbClr val="000082"/>
                          </a:solidFill>
                          <a:effectLst/>
                        </a:rPr>
                        <a:t>Parkinson's</a:t>
                      </a:r>
                      <a:r>
                        <a:rPr lang="it-IT" sz="1200" u="none" strike="noStrike">
                          <a:solidFill>
                            <a:srgbClr val="000082"/>
                          </a:solidFill>
                          <a:effectLst/>
                        </a:rPr>
                        <a:t> </a:t>
                      </a:r>
                      <a:r>
                        <a:rPr lang="it-IT" sz="1200" u="none" strike="noStrike" err="1">
                          <a:solidFill>
                            <a:srgbClr val="000082"/>
                          </a:solidFill>
                          <a:effectLst/>
                        </a:rPr>
                        <a:t>Disease</a:t>
                      </a:r>
                      <a:endParaRPr lang="it-IT" sz="1200" b="0" i="0" u="none" strike="noStrike">
                        <a:solidFill>
                          <a:srgbClr val="000082"/>
                        </a:solidFill>
                        <a:effectLst/>
                        <a:latin typeface="Calibri" panose="020F0502020204030204" pitchFamily="34" charset="0"/>
                      </a:endParaRPr>
                    </a:p>
                  </a:txBody>
                  <a:tcPr marL="45720" marR="45720" anchor="ctr">
                    <a:solidFill>
                      <a:srgbClr val="E9EBF5"/>
                    </a:solidFill>
                  </a:tcPr>
                </a:tc>
                <a:extLst>
                  <a:ext uri="{0D108BD9-81ED-4DB2-BD59-A6C34878D82A}">
                    <a16:rowId xmlns:a16="http://schemas.microsoft.com/office/drawing/2014/main" val="4285388010"/>
                  </a:ext>
                </a:extLst>
              </a:tr>
            </a:tbl>
          </a:graphicData>
        </a:graphic>
      </p:graphicFrame>
      <p:graphicFrame>
        <p:nvGraphicFramePr>
          <p:cNvPr id="11" name="Table 10">
            <a:extLst>
              <a:ext uri="{FF2B5EF4-FFF2-40B4-BE49-F238E27FC236}">
                <a16:creationId xmlns:a16="http://schemas.microsoft.com/office/drawing/2014/main" id="{9C6AA780-9743-996E-40DF-6F23F63AE649}"/>
              </a:ext>
            </a:extLst>
          </p:cNvPr>
          <p:cNvGraphicFramePr>
            <a:graphicFrameLocks noGrp="1"/>
          </p:cNvGraphicFramePr>
          <p:nvPr/>
        </p:nvGraphicFramePr>
        <p:xfrm>
          <a:off x="7691690" y="4804623"/>
          <a:ext cx="2126078" cy="1615440"/>
        </p:xfrm>
        <a:graphic>
          <a:graphicData uri="http://schemas.openxmlformats.org/drawingml/2006/table">
            <a:tbl>
              <a:tblPr>
                <a:tableStyleId>{5C22544A-7EE6-4342-B048-85BDC9FD1C3A}</a:tableStyleId>
              </a:tblPr>
              <a:tblGrid>
                <a:gridCol w="2126078">
                  <a:extLst>
                    <a:ext uri="{9D8B030D-6E8A-4147-A177-3AD203B41FA5}">
                      <a16:colId xmlns:a16="http://schemas.microsoft.com/office/drawing/2014/main" val="782503474"/>
                    </a:ext>
                  </a:extLst>
                </a:gridCol>
              </a:tblGrid>
              <a:tr h="205662">
                <a:tc>
                  <a:txBody>
                    <a:bodyPr/>
                    <a:lstStyle/>
                    <a:p>
                      <a:pPr marL="0" indent="0" algn="ctr" fontAlgn="b">
                        <a:buFont typeface="Wingdings" panose="05000000000000000000" pitchFamily="2" charset="2"/>
                        <a:buNone/>
                      </a:pPr>
                      <a:r>
                        <a:rPr lang="it-IT" sz="1600" b="1" u="none" strike="noStrike" err="1">
                          <a:solidFill>
                            <a:srgbClr val="00005C"/>
                          </a:solidFill>
                          <a:effectLst/>
                        </a:rPr>
                        <a:t>Developmental</a:t>
                      </a:r>
                      <a:endParaRPr lang="it-IT" sz="1600" b="1" i="0" u="none" strike="noStrike">
                        <a:solidFill>
                          <a:srgbClr val="00005C"/>
                        </a:solidFill>
                        <a:effectLst/>
                        <a:latin typeface="Calibri" panose="020F0502020204030204" pitchFamily="34" charset="0"/>
                      </a:endParaRPr>
                    </a:p>
                  </a:txBody>
                  <a:tcPr marL="45720" marR="45720" anchor="b"/>
                </a:tc>
                <a:extLst>
                  <a:ext uri="{0D108BD9-81ED-4DB2-BD59-A6C34878D82A}">
                    <a16:rowId xmlns:a16="http://schemas.microsoft.com/office/drawing/2014/main" val="1282623570"/>
                  </a:ext>
                </a:extLst>
              </a:tr>
              <a:tr h="196850">
                <a:tc>
                  <a:txBody>
                    <a:bodyPr/>
                    <a:lstStyle/>
                    <a:p>
                      <a:pPr marL="171450" indent="-171450" algn="l" fontAlgn="ctr">
                        <a:buFont typeface="Wingdings" panose="05000000000000000000" pitchFamily="2" charset="2"/>
                        <a:buChar char="ü"/>
                      </a:pPr>
                      <a:r>
                        <a:rPr lang="it-IT" sz="1200" u="none" strike="noStrike" err="1">
                          <a:solidFill>
                            <a:srgbClr val="000082"/>
                          </a:solidFill>
                          <a:effectLst/>
                        </a:rPr>
                        <a:t>Adolescent</a:t>
                      </a:r>
                      <a:r>
                        <a:rPr lang="it-IT" sz="1200" u="none" strike="noStrike">
                          <a:solidFill>
                            <a:srgbClr val="000082"/>
                          </a:solidFill>
                          <a:effectLst/>
                        </a:rPr>
                        <a:t> With Motor Disorder</a:t>
                      </a:r>
                      <a:endParaRPr lang="it-IT" sz="1200" b="0" i="0" u="none" strike="noStrike">
                        <a:solidFill>
                          <a:srgbClr val="000082"/>
                        </a:solidFill>
                        <a:effectLst/>
                        <a:latin typeface="Calibri" panose="020F0502020204030204" pitchFamily="34" charset="0"/>
                      </a:endParaRPr>
                    </a:p>
                  </a:txBody>
                  <a:tcPr marL="45720" marR="45720" anchor="ctr"/>
                </a:tc>
                <a:extLst>
                  <a:ext uri="{0D108BD9-81ED-4DB2-BD59-A6C34878D82A}">
                    <a16:rowId xmlns:a16="http://schemas.microsoft.com/office/drawing/2014/main" val="3481983884"/>
                  </a:ext>
                </a:extLst>
              </a:tr>
              <a:tr h="434933">
                <a:tc>
                  <a:txBody>
                    <a:bodyPr/>
                    <a:lstStyle/>
                    <a:p>
                      <a:pPr marL="171450" indent="-171450" algn="l" fontAlgn="ctr">
                        <a:buFont typeface="Wingdings" panose="05000000000000000000" pitchFamily="2" charset="2"/>
                        <a:buChar char="ü"/>
                      </a:pPr>
                      <a:r>
                        <a:rPr lang="it-IT" sz="1200" u="none" strike="noStrike" err="1">
                          <a:solidFill>
                            <a:srgbClr val="000082"/>
                          </a:solidFill>
                          <a:effectLst/>
                        </a:rPr>
                        <a:t>Developmental</a:t>
                      </a:r>
                      <a:r>
                        <a:rPr lang="it-IT" sz="1200" u="none" strike="noStrike">
                          <a:solidFill>
                            <a:srgbClr val="000082"/>
                          </a:solidFill>
                          <a:effectLst/>
                        </a:rPr>
                        <a:t> </a:t>
                      </a:r>
                      <a:r>
                        <a:rPr lang="it-IT" sz="1200" u="none" strike="noStrike" err="1">
                          <a:solidFill>
                            <a:srgbClr val="000082"/>
                          </a:solidFill>
                          <a:effectLst/>
                        </a:rPr>
                        <a:t>Coordination</a:t>
                      </a:r>
                      <a:r>
                        <a:rPr lang="it-IT" sz="1200" u="none" strike="noStrike">
                          <a:solidFill>
                            <a:srgbClr val="000082"/>
                          </a:solidFill>
                          <a:effectLst/>
                        </a:rPr>
                        <a:t> Disorder (DCD)</a:t>
                      </a:r>
                      <a:endParaRPr lang="it-IT" sz="1200" b="0" i="0" u="none" strike="noStrike">
                        <a:solidFill>
                          <a:srgbClr val="000082"/>
                        </a:solidFill>
                        <a:effectLst/>
                        <a:latin typeface="Calibri" panose="020F0502020204030204" pitchFamily="34" charset="0"/>
                      </a:endParaRPr>
                    </a:p>
                  </a:txBody>
                  <a:tcPr marL="45720" marR="45720" anchor="ctr"/>
                </a:tc>
                <a:extLst>
                  <a:ext uri="{0D108BD9-81ED-4DB2-BD59-A6C34878D82A}">
                    <a16:rowId xmlns:a16="http://schemas.microsoft.com/office/drawing/2014/main" val="568385259"/>
                  </a:ext>
                </a:extLst>
              </a:tr>
              <a:tr h="196850">
                <a:tc>
                  <a:txBody>
                    <a:bodyPr/>
                    <a:lstStyle/>
                    <a:p>
                      <a:pPr marL="171450" indent="-171450" algn="l" fontAlgn="ctr">
                        <a:buFont typeface="Wingdings" panose="05000000000000000000" pitchFamily="2" charset="2"/>
                        <a:buChar char="ü"/>
                      </a:pPr>
                      <a:r>
                        <a:rPr lang="it-IT" sz="1200" u="none" strike="noStrike">
                          <a:solidFill>
                            <a:srgbClr val="000082"/>
                          </a:solidFill>
                          <a:effectLst/>
                        </a:rPr>
                        <a:t>Dyslexia</a:t>
                      </a:r>
                      <a:endParaRPr lang="it-IT" sz="1200" b="0" i="0" u="none" strike="noStrike">
                        <a:solidFill>
                          <a:srgbClr val="000082"/>
                        </a:solidFill>
                        <a:effectLst/>
                        <a:latin typeface="Calibri" panose="020F0502020204030204" pitchFamily="34" charset="0"/>
                      </a:endParaRPr>
                    </a:p>
                  </a:txBody>
                  <a:tcPr marL="45720" marR="45720" anchor="ctr"/>
                </a:tc>
                <a:extLst>
                  <a:ext uri="{0D108BD9-81ED-4DB2-BD59-A6C34878D82A}">
                    <a16:rowId xmlns:a16="http://schemas.microsoft.com/office/drawing/2014/main" val="1545685621"/>
                  </a:ext>
                </a:extLst>
              </a:tr>
              <a:tr h="196850">
                <a:tc>
                  <a:txBody>
                    <a:bodyPr/>
                    <a:lstStyle/>
                    <a:p>
                      <a:pPr marL="171450" indent="-171450" algn="l" fontAlgn="ctr">
                        <a:buFont typeface="Wingdings" panose="05000000000000000000" pitchFamily="2" charset="2"/>
                        <a:buChar char="ü"/>
                      </a:pPr>
                      <a:r>
                        <a:rPr lang="it-IT" sz="1200" u="none" strike="noStrike" err="1">
                          <a:solidFill>
                            <a:srgbClr val="000082"/>
                          </a:solidFill>
                          <a:effectLst/>
                        </a:rPr>
                        <a:t>Cerebral</a:t>
                      </a:r>
                      <a:r>
                        <a:rPr lang="it-IT" sz="1200" u="none" strike="noStrike">
                          <a:solidFill>
                            <a:srgbClr val="000082"/>
                          </a:solidFill>
                          <a:effectLst/>
                        </a:rPr>
                        <a:t> </a:t>
                      </a:r>
                      <a:r>
                        <a:rPr lang="it-IT" sz="1200" u="none" strike="noStrike" err="1">
                          <a:solidFill>
                            <a:srgbClr val="000082"/>
                          </a:solidFill>
                          <a:effectLst/>
                        </a:rPr>
                        <a:t>Palsy</a:t>
                      </a:r>
                      <a:endParaRPr lang="it-IT" sz="1200" b="0" i="0" u="none" strike="noStrike">
                        <a:solidFill>
                          <a:srgbClr val="000082"/>
                        </a:solidFill>
                        <a:effectLst/>
                        <a:latin typeface="Calibri" panose="020F0502020204030204" pitchFamily="34" charset="0"/>
                      </a:endParaRPr>
                    </a:p>
                  </a:txBody>
                  <a:tcPr marL="45720" marR="45720" anchor="ctr"/>
                </a:tc>
                <a:extLst>
                  <a:ext uri="{0D108BD9-81ED-4DB2-BD59-A6C34878D82A}">
                    <a16:rowId xmlns:a16="http://schemas.microsoft.com/office/drawing/2014/main" val="2891273377"/>
                  </a:ext>
                </a:extLst>
              </a:tr>
            </a:tbl>
          </a:graphicData>
        </a:graphic>
      </p:graphicFrame>
      <p:sp>
        <p:nvSpPr>
          <p:cNvPr id="12" name="TextBox 11">
            <a:extLst>
              <a:ext uri="{FF2B5EF4-FFF2-40B4-BE49-F238E27FC236}">
                <a16:creationId xmlns:a16="http://schemas.microsoft.com/office/drawing/2014/main" id="{AE16AEAF-420B-C139-D565-8D534D5C734A}"/>
              </a:ext>
            </a:extLst>
          </p:cNvPr>
          <p:cNvSpPr txBox="1"/>
          <p:nvPr/>
        </p:nvSpPr>
        <p:spPr>
          <a:xfrm>
            <a:off x="243694" y="1155851"/>
            <a:ext cx="7158133" cy="584775"/>
          </a:xfrm>
          <a:prstGeom prst="rect">
            <a:avLst/>
          </a:prstGeom>
          <a:noFill/>
        </p:spPr>
        <p:txBody>
          <a:bodyPr wrap="square">
            <a:spAutoFit/>
          </a:bodyPr>
          <a:lstStyle/>
          <a:p>
            <a:pPr algn="l"/>
            <a:r>
              <a:rPr lang="en-US" sz="1600">
                <a:solidFill>
                  <a:srgbClr val="000082"/>
                </a:solidFill>
              </a:rPr>
              <a:t>Around </a:t>
            </a:r>
            <a:r>
              <a:rPr lang="en-US" sz="1600" b="1">
                <a:solidFill>
                  <a:srgbClr val="000082"/>
                </a:solidFill>
              </a:rPr>
              <a:t>100 clinical publications </a:t>
            </a:r>
            <a:r>
              <a:rPr lang="en-US" sz="1600">
                <a:solidFill>
                  <a:srgbClr val="000082"/>
                </a:solidFill>
              </a:rPr>
              <a:t>and around </a:t>
            </a:r>
            <a:r>
              <a:rPr lang="en-US" sz="1600" b="1">
                <a:solidFill>
                  <a:srgbClr val="000082"/>
                </a:solidFill>
              </a:rPr>
              <a:t>40 reviews</a:t>
            </a:r>
            <a:r>
              <a:rPr lang="en-US" sz="1600">
                <a:solidFill>
                  <a:srgbClr val="000082"/>
                </a:solidFill>
              </a:rPr>
              <a:t>, demonstrating effectiveness and feasibility of the VRRS and telerehabilitation on a </a:t>
            </a:r>
            <a:r>
              <a:rPr lang="en-US" sz="1600" b="1">
                <a:solidFill>
                  <a:srgbClr val="000082"/>
                </a:solidFill>
              </a:rPr>
              <a:t>wide range of conditions</a:t>
            </a:r>
            <a:r>
              <a:rPr lang="en-US" sz="1600">
                <a:solidFill>
                  <a:srgbClr val="000082"/>
                </a:solidFill>
              </a:rPr>
              <a:t>.</a:t>
            </a:r>
          </a:p>
        </p:txBody>
      </p:sp>
      <p:pic>
        <p:nvPicPr>
          <p:cNvPr id="13" name="Picture 12" descr="A blue and black logo&#10;&#10;AI-generated content may be incorrect.">
            <a:extLst>
              <a:ext uri="{FF2B5EF4-FFF2-40B4-BE49-F238E27FC236}">
                <a16:creationId xmlns:a16="http://schemas.microsoft.com/office/drawing/2014/main" id="{3203AEAD-128E-0B3C-F129-B10B3A71C58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35091" y="355983"/>
            <a:ext cx="1367934" cy="497957"/>
          </a:xfrm>
          <a:prstGeom prst="rect">
            <a:avLst/>
          </a:prstGeom>
        </p:spPr>
      </p:pic>
    </p:spTree>
    <p:extLst>
      <p:ext uri="{BB962C8B-B14F-4D97-AF65-F5344CB8AC3E}">
        <p14:creationId xmlns:p14="http://schemas.microsoft.com/office/powerpoint/2010/main" val="3267529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C4E29-3BDB-2A40-0FBE-541DEB897A7D}"/>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E098EAFD-E31E-1D62-97EF-CDED8296A05E}"/>
              </a:ext>
            </a:extLst>
          </p:cNvPr>
          <p:cNvSpPr/>
          <p:nvPr/>
        </p:nvSpPr>
        <p:spPr>
          <a:xfrm>
            <a:off x="0" y="0"/>
            <a:ext cx="12192000" cy="6858000"/>
          </a:xfrm>
          <a:prstGeom prst="rect">
            <a:avLst/>
          </a:prstGeom>
          <a:solidFill>
            <a:srgbClr val="1A3C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a:extLst>
              <a:ext uri="{FF2B5EF4-FFF2-40B4-BE49-F238E27FC236}">
                <a16:creationId xmlns:a16="http://schemas.microsoft.com/office/drawing/2014/main" id="{9781A3A6-4BEF-4CA9-8549-648C8DA28CB6}"/>
              </a:ext>
            </a:extLst>
          </p:cNvPr>
          <p:cNvSpPr txBox="1">
            <a:spLocks/>
          </p:cNvSpPr>
          <p:nvPr/>
        </p:nvSpPr>
        <p:spPr>
          <a:xfrm>
            <a:off x="1669011" y="3191711"/>
            <a:ext cx="6698611" cy="1631216"/>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360000" rtl="0" eaLnBrk="1" fontAlgn="auto" latinLnBrk="0" hangingPunct="1">
              <a:lnSpc>
                <a:spcPct val="100000"/>
              </a:lnSpc>
              <a:spcBef>
                <a:spcPct val="0"/>
              </a:spcBef>
              <a:spcAft>
                <a:spcPts val="0"/>
              </a:spcAft>
              <a:buClrTx/>
              <a:buSzTx/>
              <a:buFontTx/>
              <a:buNone/>
              <a:tabLst/>
              <a:defRPr/>
            </a:pPr>
            <a:r>
              <a:rPr lang="en-GB" sz="10000" baseline="30000" dirty="0">
                <a:solidFill>
                  <a:prstClr val="white"/>
                </a:solidFill>
                <a:latin typeface="Gilroy-Black" panose="00000A00000000000000" pitchFamily="2" charset="0"/>
              </a:rPr>
              <a:t>Rehabilitation</a:t>
            </a:r>
            <a:endParaRPr kumimoji="0" lang="en-GB" sz="10000" b="0" i="0" u="none" strike="noStrike" kern="1200" cap="none" spc="0" normalizeH="0" baseline="0" noProof="0" dirty="0">
              <a:ln>
                <a:noFill/>
              </a:ln>
              <a:solidFill>
                <a:srgbClr val="009FE3"/>
              </a:solidFill>
              <a:effectLst/>
              <a:uLnTx/>
              <a:uFillTx/>
              <a:latin typeface="Calibri Light" panose="020F0302020204030204"/>
              <a:ea typeface="+mj-ea"/>
              <a:cs typeface="+mj-cs"/>
            </a:endParaRPr>
          </a:p>
        </p:txBody>
      </p:sp>
      <p:sp>
        <p:nvSpPr>
          <p:cNvPr id="6" name="Title 1">
            <a:extLst>
              <a:ext uri="{FF2B5EF4-FFF2-40B4-BE49-F238E27FC236}">
                <a16:creationId xmlns:a16="http://schemas.microsoft.com/office/drawing/2014/main" id="{8B4CF84B-AEE4-4E9F-A93B-4820E91440B2}"/>
              </a:ext>
            </a:extLst>
          </p:cNvPr>
          <p:cNvSpPr txBox="1">
            <a:spLocks/>
          </p:cNvSpPr>
          <p:nvPr/>
        </p:nvSpPr>
        <p:spPr>
          <a:xfrm>
            <a:off x="1669012" y="4098089"/>
            <a:ext cx="5487162" cy="1631216"/>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360000" rtl="0" eaLnBrk="1" fontAlgn="auto" latinLnBrk="0" hangingPunct="1">
              <a:lnSpc>
                <a:spcPct val="100000"/>
              </a:lnSpc>
              <a:spcBef>
                <a:spcPct val="0"/>
              </a:spcBef>
              <a:spcAft>
                <a:spcPts val="0"/>
              </a:spcAft>
              <a:buClrTx/>
              <a:buSzTx/>
              <a:buFontTx/>
              <a:buNone/>
              <a:tabLst/>
              <a:defRPr/>
            </a:pPr>
            <a:r>
              <a:rPr kumimoji="0" lang="en-GB" sz="10000" b="0" i="0" u="none" strike="noStrike" kern="1200" cap="none" spc="0" normalizeH="0" baseline="30000" noProof="0">
                <a:ln>
                  <a:noFill/>
                </a:ln>
                <a:solidFill>
                  <a:srgbClr val="00B0F0"/>
                </a:solidFill>
                <a:effectLst/>
                <a:uLnTx/>
                <a:uFillTx/>
                <a:latin typeface="Gilroy-Black" panose="00000A00000000000000" pitchFamily="2" charset="0"/>
                <a:ea typeface="+mj-ea"/>
                <a:cs typeface="+mj-cs"/>
              </a:rPr>
              <a:t>Activities</a:t>
            </a:r>
            <a:r>
              <a:rPr kumimoji="0" lang="en-GB" sz="10000" b="0" i="0" u="none" strike="noStrike" kern="1200" cap="none" spc="0" normalizeH="0" baseline="30000" noProof="0">
                <a:ln>
                  <a:noFill/>
                </a:ln>
                <a:solidFill>
                  <a:schemeClr val="bg1"/>
                </a:solidFill>
                <a:effectLst/>
                <a:uLnTx/>
                <a:uFillTx/>
                <a:latin typeface="Gilroy-Black" panose="00000A00000000000000" pitchFamily="2" charset="0"/>
                <a:ea typeface="+mj-ea"/>
                <a:cs typeface="+mj-cs"/>
              </a:rPr>
              <a:t>.</a:t>
            </a:r>
            <a:endParaRPr kumimoji="0" lang="en-GB" sz="10000" b="0" i="0" u="none" strike="noStrike" kern="1200" cap="none" spc="0" normalizeH="0" baseline="0" noProof="0">
              <a:ln>
                <a:noFill/>
              </a:ln>
              <a:solidFill>
                <a:schemeClr val="bg1"/>
              </a:solidFill>
              <a:effectLst/>
              <a:uLnTx/>
              <a:uFillTx/>
              <a:latin typeface="Calibri Light" panose="020F0302020204030204"/>
              <a:ea typeface="+mj-ea"/>
              <a:cs typeface="+mj-cs"/>
            </a:endParaRPr>
          </a:p>
        </p:txBody>
      </p:sp>
      <p:pic>
        <p:nvPicPr>
          <p:cNvPr id="3" name="Picture 2" descr="A black and white logo&#10;&#10;Description automatically generated">
            <a:extLst>
              <a:ext uri="{FF2B5EF4-FFF2-40B4-BE49-F238E27FC236}">
                <a16:creationId xmlns:a16="http://schemas.microsoft.com/office/drawing/2014/main" id="{B49B3794-4CA1-95A3-E089-5049F3D1E9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33975" y="366006"/>
            <a:ext cx="1373355" cy="499873"/>
          </a:xfrm>
          <a:prstGeom prst="rect">
            <a:avLst/>
          </a:prstGeom>
        </p:spPr>
      </p:pic>
      <p:pic>
        <p:nvPicPr>
          <p:cNvPr id="4" name="Picture 3">
            <a:extLst>
              <a:ext uri="{FF2B5EF4-FFF2-40B4-BE49-F238E27FC236}">
                <a16:creationId xmlns:a16="http://schemas.microsoft.com/office/drawing/2014/main" id="{5EDBA813-D347-4B03-37F4-431506FF912B}"/>
              </a:ext>
            </a:extLst>
          </p:cNvPr>
          <p:cNvPicPr>
            <a:picLocks noChangeAspect="1"/>
          </p:cNvPicPr>
          <p:nvPr/>
        </p:nvPicPr>
        <p:blipFill>
          <a:blip r:embed="rId3"/>
          <a:stretch>
            <a:fillRect/>
          </a:stretch>
        </p:blipFill>
        <p:spPr>
          <a:xfrm>
            <a:off x="426358" y="402673"/>
            <a:ext cx="1225935" cy="422123"/>
          </a:xfrm>
          <a:prstGeom prst="rect">
            <a:avLst/>
          </a:prstGeom>
        </p:spPr>
      </p:pic>
      <p:sp>
        <p:nvSpPr>
          <p:cNvPr id="5" name="Title 1">
            <a:extLst>
              <a:ext uri="{FF2B5EF4-FFF2-40B4-BE49-F238E27FC236}">
                <a16:creationId xmlns:a16="http://schemas.microsoft.com/office/drawing/2014/main" id="{3A5A5BD2-D831-85CF-503D-699AF92EF759}"/>
              </a:ext>
            </a:extLst>
          </p:cNvPr>
          <p:cNvSpPr txBox="1">
            <a:spLocks/>
          </p:cNvSpPr>
          <p:nvPr/>
        </p:nvSpPr>
        <p:spPr>
          <a:xfrm>
            <a:off x="1652293" y="2285333"/>
            <a:ext cx="6698611" cy="1631216"/>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360000" rtl="0" eaLnBrk="1" fontAlgn="auto" latinLnBrk="0" hangingPunct="1">
              <a:lnSpc>
                <a:spcPct val="100000"/>
              </a:lnSpc>
              <a:spcBef>
                <a:spcPct val="0"/>
              </a:spcBef>
              <a:spcAft>
                <a:spcPts val="0"/>
              </a:spcAft>
              <a:buClrTx/>
              <a:buSzTx/>
              <a:buFontTx/>
              <a:buNone/>
              <a:tabLst/>
              <a:defRPr/>
            </a:pPr>
            <a:r>
              <a:rPr lang="en-GB" sz="10000" baseline="30000" dirty="0">
                <a:solidFill>
                  <a:prstClr val="white"/>
                </a:solidFill>
                <a:latin typeface="Gilroy-Black" panose="00000A00000000000000" pitchFamily="2" charset="0"/>
              </a:rPr>
              <a:t>Cognitive</a:t>
            </a:r>
            <a:endParaRPr kumimoji="0" lang="en-GB" sz="10000" b="0" i="0" u="none" strike="noStrike" kern="1200" cap="none" spc="0" normalizeH="0" baseline="0" noProof="0" dirty="0">
              <a:ln>
                <a:noFill/>
              </a:ln>
              <a:solidFill>
                <a:srgbClr val="009FE3"/>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42326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43717-3280-1803-3DA5-2E252B72AB9C}"/>
            </a:ext>
          </a:extLst>
        </p:cNvPr>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8F03C908-1D99-D3DE-0B97-733C90C08AAD}"/>
              </a:ext>
            </a:extLst>
          </p:cNvPr>
          <p:cNvSpPr/>
          <p:nvPr/>
        </p:nvSpPr>
        <p:spPr>
          <a:xfrm>
            <a:off x="9525" y="2341313"/>
            <a:ext cx="12192000" cy="4160704"/>
          </a:xfrm>
          <a:prstGeom prst="roundRect">
            <a:avLst>
              <a:gd name="adj" fmla="val 8501"/>
            </a:avLst>
          </a:prstGeom>
          <a:solidFill>
            <a:srgbClr val="004899">
              <a:alpha val="10000"/>
            </a:srgbClr>
          </a:solidFill>
          <a:ln>
            <a:solidFill>
              <a:srgbClr val="044998">
                <a:alpha val="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itle 1">
            <a:extLst>
              <a:ext uri="{FF2B5EF4-FFF2-40B4-BE49-F238E27FC236}">
                <a16:creationId xmlns:a16="http://schemas.microsoft.com/office/drawing/2014/main" id="{5AF65B10-32E8-5152-933D-8E1B05817F8A}"/>
              </a:ext>
            </a:extLst>
          </p:cNvPr>
          <p:cNvSpPr txBox="1">
            <a:spLocks/>
          </p:cNvSpPr>
          <p:nvPr/>
        </p:nvSpPr>
        <p:spPr>
          <a:xfrm>
            <a:off x="1756506" y="1416582"/>
            <a:ext cx="2407688" cy="57708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0" i="0" u="none" strike="noStrike" kern="1200" cap="none" spc="0" normalizeH="0" baseline="0" noProof="0">
                <a:ln>
                  <a:noFill/>
                </a:ln>
                <a:solidFill>
                  <a:srgbClr val="000082"/>
                </a:solidFill>
                <a:effectLst/>
                <a:uLnTx/>
                <a:uFillTx/>
                <a:latin typeface="Gilroy-Black" panose="00000A00000000000000" pitchFamily="2" charset="0"/>
                <a:ea typeface="+mj-ea"/>
                <a:cs typeface="+mj-cs"/>
              </a:rPr>
              <a:t>Cognitive</a:t>
            </a:r>
            <a:r>
              <a:rPr kumimoji="0" lang="en-US" sz="3500" b="0" i="0" u="none" strike="noStrike" kern="1200" cap="none" spc="0" normalizeH="0" baseline="0" noProof="0">
                <a:ln>
                  <a:noFill/>
                </a:ln>
                <a:solidFill>
                  <a:srgbClr val="009FE3"/>
                </a:solidFill>
                <a:effectLst/>
                <a:uLnTx/>
                <a:uFillTx/>
                <a:latin typeface="Gilroy-Black" panose="00000A00000000000000" pitchFamily="2" charset="0"/>
                <a:ea typeface="+mj-ea"/>
                <a:cs typeface="+mj-cs"/>
              </a:rPr>
              <a:t>.</a:t>
            </a:r>
          </a:p>
        </p:txBody>
      </p:sp>
      <p:pic>
        <p:nvPicPr>
          <p:cNvPr id="9" name="Graphic 8">
            <a:extLst>
              <a:ext uri="{FF2B5EF4-FFF2-40B4-BE49-F238E27FC236}">
                <a16:creationId xmlns:a16="http://schemas.microsoft.com/office/drawing/2014/main" id="{606A3443-F079-A671-6E1D-817F624361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81" y="1400580"/>
            <a:ext cx="581025" cy="485775"/>
          </a:xfrm>
          <a:prstGeom prst="rect">
            <a:avLst/>
          </a:prstGeom>
        </p:spPr>
      </p:pic>
      <p:sp>
        <p:nvSpPr>
          <p:cNvPr id="10" name="Content Placeholder 2">
            <a:extLst>
              <a:ext uri="{FF2B5EF4-FFF2-40B4-BE49-F238E27FC236}">
                <a16:creationId xmlns:a16="http://schemas.microsoft.com/office/drawing/2014/main" id="{95E77952-8A71-F8D6-28AF-78A475FC45A4}"/>
              </a:ext>
            </a:extLst>
          </p:cNvPr>
          <p:cNvSpPr txBox="1">
            <a:spLocks/>
          </p:cNvSpPr>
          <p:nvPr/>
        </p:nvSpPr>
        <p:spPr>
          <a:xfrm>
            <a:off x="3459063" y="4409989"/>
            <a:ext cx="2226713" cy="1703030"/>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30000" noProof="0" dirty="0">
                <a:ln>
                  <a:noFill/>
                </a:ln>
                <a:solidFill>
                  <a:srgbClr val="00A1E2"/>
                </a:solidFill>
                <a:effectLst/>
                <a:uLnTx/>
                <a:uFillTx/>
                <a:latin typeface="Bond4F" panose="02000000000000000000" pitchFamily="50" charset="0"/>
              </a:rPr>
              <a:t>•</a:t>
            </a:r>
            <a:r>
              <a:rPr lang="en-US" sz="2400" baseline="30000" dirty="0">
                <a:solidFill>
                  <a:srgbClr val="00A1E2"/>
                </a:solidFill>
                <a:latin typeface="Bond4F" panose="02000000000000000000" pitchFamily="50" charset="0"/>
              </a:rPr>
              <a:t> </a:t>
            </a:r>
            <a:r>
              <a:rPr lang="en-US" sz="2400" baseline="30000" dirty="0" err="1">
                <a:solidFill>
                  <a:srgbClr val="000082"/>
                </a:solidFill>
                <a:latin typeface="Bond4F" panose="02000000000000000000" pitchFamily="50" charset="0"/>
              </a:rPr>
              <a:t>Visuos</a:t>
            </a:r>
            <a:r>
              <a:rPr kumimoji="0" lang="en-US" sz="2400" i="0" u="none" strike="noStrike" kern="1200" cap="none" spc="0" normalizeH="0" baseline="30000" noProof="0" dirty="0" err="1">
                <a:ln>
                  <a:noFill/>
                </a:ln>
                <a:solidFill>
                  <a:srgbClr val="000082"/>
                </a:solidFill>
                <a:effectLst/>
                <a:uLnTx/>
                <a:uFillTx/>
                <a:latin typeface="Bond4F" panose="02000000000000000000" pitchFamily="50" charset="0"/>
              </a:rPr>
              <a:t>patial</a:t>
            </a:r>
            <a:r>
              <a:rPr lang="en-US" sz="2400" baseline="30000" dirty="0">
                <a:solidFill>
                  <a:srgbClr val="000082"/>
                </a:solidFill>
                <a:latin typeface="Bond4F" panose="02000000000000000000" pitchFamily="50" charset="0"/>
              </a:rPr>
              <a:t> </a:t>
            </a:r>
            <a:r>
              <a:rPr kumimoji="0" lang="en-US" sz="2400" i="0" u="none" strike="noStrike" kern="1200" cap="none" spc="0" normalizeH="0" baseline="30000" noProof="0" dirty="0">
                <a:ln>
                  <a:noFill/>
                </a:ln>
                <a:solidFill>
                  <a:srgbClr val="000082"/>
                </a:solidFill>
                <a:effectLst/>
                <a:uLnTx/>
                <a:uFillTx/>
                <a:latin typeface="Bond4F" panose="02000000000000000000" pitchFamily="50" charset="0"/>
              </a:rPr>
              <a:t>processing</a:t>
            </a:r>
          </a:p>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30000" noProof="0" dirty="0">
                <a:ln>
                  <a:noFill/>
                </a:ln>
                <a:solidFill>
                  <a:srgbClr val="00A1E2"/>
                </a:solidFill>
                <a:effectLst/>
                <a:uLnTx/>
                <a:uFillTx/>
                <a:latin typeface="Bond4F" panose="02000000000000000000" pitchFamily="50" charset="0"/>
              </a:rPr>
              <a:t>•</a:t>
            </a:r>
            <a:r>
              <a:rPr kumimoji="0" lang="en-US" sz="2400" i="0" u="none" strike="noStrike" kern="1200" cap="none" spc="0" normalizeH="0" baseline="30000" noProof="0" dirty="0">
                <a:ln>
                  <a:noFill/>
                </a:ln>
                <a:solidFill>
                  <a:srgbClr val="00A1E2"/>
                </a:solidFill>
                <a:effectLst/>
                <a:uLnTx/>
                <a:uFillTx/>
                <a:latin typeface="Bond4F" panose="02000000000000000000" pitchFamily="50" charset="0"/>
              </a:rPr>
              <a:t> </a:t>
            </a:r>
            <a:r>
              <a:rPr lang="en-US" sz="2400" baseline="30000" dirty="0">
                <a:solidFill>
                  <a:srgbClr val="000082"/>
                </a:solidFill>
                <a:latin typeface="Bond4F" panose="02000000000000000000" pitchFamily="50" charset="0"/>
              </a:rPr>
              <a:t>Temporal</a:t>
            </a:r>
            <a:r>
              <a:rPr kumimoji="0" lang="en-US" sz="2400" i="0" u="none" strike="noStrike" kern="1200" cap="none" spc="0" normalizeH="0" baseline="30000" noProof="0" dirty="0">
                <a:ln>
                  <a:noFill/>
                </a:ln>
                <a:solidFill>
                  <a:srgbClr val="000082"/>
                </a:solidFill>
                <a:effectLst/>
                <a:uLnTx/>
                <a:uFillTx/>
                <a:latin typeface="Bond4F" panose="02000000000000000000" pitchFamily="50" charset="0"/>
              </a:rPr>
              <a:t> orientation</a:t>
            </a:r>
          </a:p>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30000" noProof="0" dirty="0">
                <a:ln>
                  <a:noFill/>
                </a:ln>
                <a:solidFill>
                  <a:srgbClr val="00A1E2"/>
                </a:solidFill>
                <a:effectLst/>
                <a:uLnTx/>
                <a:uFillTx/>
                <a:latin typeface="Bond4F" panose="02000000000000000000" pitchFamily="50" charset="0"/>
              </a:rPr>
              <a:t>•</a:t>
            </a:r>
            <a:r>
              <a:rPr kumimoji="0" lang="en-US" sz="2400" i="0" u="none" strike="noStrike" kern="1200" cap="none" spc="0" normalizeH="0" baseline="30000" noProof="0" dirty="0">
                <a:ln>
                  <a:noFill/>
                </a:ln>
                <a:solidFill>
                  <a:srgbClr val="00A1E2"/>
                </a:solidFill>
                <a:effectLst/>
                <a:uLnTx/>
                <a:uFillTx/>
                <a:latin typeface="Bond4F" panose="02000000000000000000" pitchFamily="50" charset="0"/>
              </a:rPr>
              <a:t> </a:t>
            </a:r>
            <a:r>
              <a:rPr kumimoji="0" lang="en-US" sz="2400" i="0" u="none" strike="noStrike" kern="1200" cap="none" spc="0" normalizeH="0" baseline="30000" noProof="0" dirty="0">
                <a:ln>
                  <a:noFill/>
                </a:ln>
                <a:solidFill>
                  <a:srgbClr val="000082"/>
                </a:solidFill>
                <a:effectLst/>
                <a:uLnTx/>
                <a:uFillTx/>
                <a:latin typeface="Bond4F" panose="02000000000000000000" pitchFamily="50" charset="0"/>
              </a:rPr>
              <a:t>Executive functions (calculation, logic, sequencing and planning)</a:t>
            </a:r>
          </a:p>
        </p:txBody>
      </p:sp>
      <p:pic>
        <p:nvPicPr>
          <p:cNvPr id="14" name="Cognitive exercises ENG">
            <a:hlinkClick r:id="" action="ppaction://media"/>
            <a:extLst>
              <a:ext uri="{FF2B5EF4-FFF2-40B4-BE49-F238E27FC236}">
                <a16:creationId xmlns:a16="http://schemas.microsoft.com/office/drawing/2014/main" id="{EA3F2E08-1798-5B0B-073E-2EE6CB7B6CE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13100" y="2663739"/>
            <a:ext cx="6086475" cy="3423642"/>
          </a:xfrm>
          <a:prstGeom prst="rect">
            <a:avLst/>
          </a:prstGeom>
        </p:spPr>
      </p:pic>
      <p:sp>
        <p:nvSpPr>
          <p:cNvPr id="15" name="Content Placeholder 2">
            <a:extLst>
              <a:ext uri="{FF2B5EF4-FFF2-40B4-BE49-F238E27FC236}">
                <a16:creationId xmlns:a16="http://schemas.microsoft.com/office/drawing/2014/main" id="{2FB3F364-BE87-6267-51C2-63263FB7033F}"/>
              </a:ext>
            </a:extLst>
          </p:cNvPr>
          <p:cNvSpPr txBox="1">
            <a:spLocks/>
          </p:cNvSpPr>
          <p:nvPr/>
        </p:nvSpPr>
        <p:spPr>
          <a:xfrm>
            <a:off x="1265129" y="4409989"/>
            <a:ext cx="2036459" cy="2118529"/>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30000" noProof="0" dirty="0">
                <a:ln>
                  <a:noFill/>
                </a:ln>
                <a:solidFill>
                  <a:srgbClr val="00A1E2"/>
                </a:solidFill>
                <a:effectLst/>
                <a:uLnTx/>
                <a:uFillTx/>
                <a:latin typeface="Bond4F" panose="02000000000000000000" pitchFamily="50" charset="0"/>
              </a:rPr>
              <a:t>•</a:t>
            </a:r>
            <a:r>
              <a:rPr kumimoji="0" lang="en-US" sz="2400" i="0" u="none" strike="noStrike" kern="1200" cap="none" spc="0" normalizeH="0" baseline="30000" noProof="0" dirty="0">
                <a:ln>
                  <a:noFill/>
                </a:ln>
                <a:solidFill>
                  <a:srgbClr val="00A1E2"/>
                </a:solidFill>
                <a:effectLst/>
                <a:uLnTx/>
                <a:uFillTx/>
                <a:latin typeface="Bond4F" panose="02000000000000000000" pitchFamily="50" charset="0"/>
              </a:rPr>
              <a:t> </a:t>
            </a:r>
            <a:r>
              <a:rPr kumimoji="0" lang="en-US" sz="2400" i="0" u="none" strike="noStrike" kern="1200" cap="none" spc="0" normalizeH="0" baseline="30000" noProof="0" dirty="0">
                <a:ln>
                  <a:noFill/>
                </a:ln>
                <a:solidFill>
                  <a:srgbClr val="000082"/>
                </a:solidFill>
                <a:effectLst/>
                <a:uLnTx/>
                <a:uFillTx/>
                <a:latin typeface="Bond4F" panose="02000000000000000000" pitchFamily="50" charset="0"/>
              </a:rPr>
              <a:t>P</a:t>
            </a:r>
            <a:r>
              <a:rPr lang="en-US" sz="2400" baseline="30000" dirty="0" err="1">
                <a:solidFill>
                  <a:srgbClr val="000082"/>
                </a:solidFill>
                <a:latin typeface="Bond4F" panose="02000000000000000000" pitchFamily="50" charset="0"/>
              </a:rPr>
              <a:t>raxical</a:t>
            </a:r>
            <a:r>
              <a:rPr lang="en-US" sz="2400" baseline="30000" dirty="0">
                <a:solidFill>
                  <a:srgbClr val="000082"/>
                </a:solidFill>
                <a:latin typeface="Bond4F" panose="02000000000000000000" pitchFamily="50" charset="0"/>
              </a:rPr>
              <a:t> skills</a:t>
            </a:r>
            <a:endParaRPr kumimoji="0" lang="en-US" sz="2400" i="0" u="none" strike="noStrike" kern="1200" cap="none" spc="0" normalizeH="0" baseline="30000" noProof="0" dirty="0">
              <a:ln>
                <a:noFill/>
              </a:ln>
              <a:solidFill>
                <a:srgbClr val="000082"/>
              </a:solidFill>
              <a:effectLst/>
              <a:uLnTx/>
              <a:uFillTx/>
              <a:latin typeface="Bond4F" panose="02000000000000000000" pitchFamily="50" charset="0"/>
            </a:endParaRPr>
          </a:p>
          <a:p>
            <a:pPr marL="0" indent="0">
              <a:lnSpc>
                <a:spcPct val="100000"/>
              </a:lnSpc>
              <a:buNone/>
              <a:defRPr/>
            </a:pPr>
            <a:r>
              <a:rPr kumimoji="0" lang="en-US" i="0" u="none" strike="noStrike" kern="1200" cap="none" spc="0" normalizeH="0" baseline="30000" noProof="0" dirty="0">
                <a:ln>
                  <a:noFill/>
                </a:ln>
                <a:solidFill>
                  <a:srgbClr val="00A1E2"/>
                </a:solidFill>
                <a:effectLst/>
                <a:uLnTx/>
                <a:uFillTx/>
                <a:latin typeface="Bond4F" panose="02000000000000000000" pitchFamily="50" charset="0"/>
              </a:rPr>
              <a:t>• </a:t>
            </a:r>
            <a:r>
              <a:rPr kumimoji="0" lang="en-US" sz="2400" i="0" u="none" strike="noStrike" kern="1200" cap="none" spc="0" normalizeH="0" baseline="30000" noProof="0" dirty="0">
                <a:ln>
                  <a:noFill/>
                </a:ln>
                <a:solidFill>
                  <a:srgbClr val="000082"/>
                </a:solidFill>
                <a:effectLst/>
                <a:uLnTx/>
                <a:uFillTx/>
                <a:latin typeface="Bond4F" panose="02000000000000000000" pitchFamily="50" charset="0"/>
              </a:rPr>
              <a:t>Focused, sustained and divided attention</a:t>
            </a:r>
          </a:p>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30000" noProof="0" dirty="0">
                <a:ln>
                  <a:noFill/>
                </a:ln>
                <a:solidFill>
                  <a:srgbClr val="00A1E2"/>
                </a:solidFill>
                <a:effectLst/>
                <a:uLnTx/>
                <a:uFillTx/>
                <a:latin typeface="Bond4F" panose="02000000000000000000" pitchFamily="50" charset="0"/>
              </a:rPr>
              <a:t>•</a:t>
            </a:r>
            <a:r>
              <a:rPr kumimoji="0" lang="en-US" sz="2400" i="0" u="none" strike="noStrike" kern="1200" cap="none" spc="0" normalizeH="0" baseline="30000" noProof="0" dirty="0">
                <a:ln>
                  <a:noFill/>
                </a:ln>
                <a:solidFill>
                  <a:srgbClr val="00A1E2"/>
                </a:solidFill>
                <a:effectLst/>
                <a:uLnTx/>
                <a:uFillTx/>
                <a:latin typeface="Bond4F" panose="02000000000000000000" pitchFamily="50" charset="0"/>
              </a:rPr>
              <a:t> </a:t>
            </a:r>
            <a:r>
              <a:rPr lang="en-US" sz="2400" baseline="30000" dirty="0">
                <a:solidFill>
                  <a:srgbClr val="000082"/>
                </a:solidFill>
                <a:latin typeface="Bond4F" panose="02000000000000000000" pitchFamily="50" charset="0"/>
              </a:rPr>
              <a:t>Reaction time</a:t>
            </a:r>
            <a:endParaRPr kumimoji="0" lang="en-US" sz="2400" i="0" u="none" strike="noStrike" kern="1200" cap="none" spc="0" normalizeH="0" baseline="30000" noProof="0" dirty="0">
              <a:ln>
                <a:noFill/>
              </a:ln>
              <a:solidFill>
                <a:srgbClr val="000082"/>
              </a:solidFill>
              <a:effectLst/>
              <a:uLnTx/>
              <a:uFillTx/>
              <a:latin typeface="Bond4F" panose="02000000000000000000" pitchFamily="50" charset="0"/>
            </a:endParaRPr>
          </a:p>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30000" noProof="0" dirty="0">
                <a:ln>
                  <a:noFill/>
                </a:ln>
                <a:solidFill>
                  <a:srgbClr val="00A1E2"/>
                </a:solidFill>
                <a:effectLst/>
                <a:uLnTx/>
                <a:uFillTx/>
                <a:latin typeface="Bond4F" panose="02000000000000000000" pitchFamily="50" charset="0"/>
              </a:rPr>
              <a:t>•</a:t>
            </a:r>
            <a:r>
              <a:rPr kumimoji="0" lang="en-US" sz="2400" i="0" u="none" strike="noStrike" kern="1200" cap="none" spc="0" normalizeH="0" baseline="30000" noProof="0" dirty="0">
                <a:ln>
                  <a:noFill/>
                </a:ln>
                <a:solidFill>
                  <a:srgbClr val="00A1E2"/>
                </a:solidFill>
                <a:effectLst/>
                <a:uLnTx/>
                <a:uFillTx/>
                <a:latin typeface="Bond4F" panose="02000000000000000000" pitchFamily="50" charset="0"/>
              </a:rPr>
              <a:t> </a:t>
            </a:r>
            <a:r>
              <a:rPr kumimoji="0" lang="en-US" sz="2400" i="0" u="none" strike="noStrike" kern="1200" cap="none" spc="0" normalizeH="0" baseline="30000" noProof="0" dirty="0">
                <a:ln>
                  <a:noFill/>
                </a:ln>
                <a:solidFill>
                  <a:srgbClr val="000082"/>
                </a:solidFill>
                <a:effectLst/>
                <a:uLnTx/>
                <a:uFillTx/>
                <a:latin typeface="Bond4F" panose="02000000000000000000" pitchFamily="50" charset="0"/>
              </a:rPr>
              <a:t>Short- and long-term memory</a:t>
            </a:r>
          </a:p>
        </p:txBody>
      </p:sp>
      <p:sp>
        <p:nvSpPr>
          <p:cNvPr id="23" name="TextBox 22">
            <a:extLst>
              <a:ext uri="{FF2B5EF4-FFF2-40B4-BE49-F238E27FC236}">
                <a16:creationId xmlns:a16="http://schemas.microsoft.com/office/drawing/2014/main" id="{7840C662-299C-F611-2154-6671176CE268}"/>
              </a:ext>
            </a:extLst>
          </p:cNvPr>
          <p:cNvSpPr txBox="1"/>
          <p:nvPr/>
        </p:nvSpPr>
        <p:spPr>
          <a:xfrm>
            <a:off x="1175482" y="2474335"/>
            <a:ext cx="6104964" cy="338554"/>
          </a:xfrm>
          <a:prstGeom prst="rect">
            <a:avLst/>
          </a:prstGeom>
          <a:noFill/>
        </p:spPr>
        <p:txBody>
          <a:bodyPr wrap="square">
            <a:spAutoFit/>
          </a:bodyPr>
          <a:lstStyle/>
          <a:p>
            <a:pPr algn="l">
              <a:buNone/>
            </a:pPr>
            <a:r>
              <a:rPr lang="en-US" sz="2400" baseline="30000">
                <a:solidFill>
                  <a:srgbClr val="000082"/>
                </a:solidFill>
                <a:latin typeface="Bond4F-Light" panose="02000000000000000000" pitchFamily="50" charset="0"/>
              </a:rPr>
              <a:t>The Cognitive Module enables activities to be performed via:</a:t>
            </a:r>
          </a:p>
        </p:txBody>
      </p:sp>
      <p:sp>
        <p:nvSpPr>
          <p:cNvPr id="24" name="TextBox 23">
            <a:extLst>
              <a:ext uri="{FF2B5EF4-FFF2-40B4-BE49-F238E27FC236}">
                <a16:creationId xmlns:a16="http://schemas.microsoft.com/office/drawing/2014/main" id="{56190339-6FEC-2578-15E5-521AEBA75F49}"/>
              </a:ext>
            </a:extLst>
          </p:cNvPr>
          <p:cNvSpPr txBox="1"/>
          <p:nvPr/>
        </p:nvSpPr>
        <p:spPr>
          <a:xfrm>
            <a:off x="1175481" y="2859939"/>
            <a:ext cx="1584465" cy="584775"/>
          </a:xfrm>
          <a:prstGeom prst="rect">
            <a:avLst/>
          </a:prstGeom>
          <a:noFill/>
        </p:spPr>
        <p:txBody>
          <a:bodyPr wrap="square">
            <a:spAutoFit/>
          </a:bodyPr>
          <a:lstStyle/>
          <a:p>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Touchscreen</a:t>
            </a:r>
          </a:p>
          <a:p>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Touchscreen pen</a:t>
            </a:r>
            <a:endParaRPr lang="en-US" sz="2400" baseline="30000">
              <a:solidFill>
                <a:srgbClr val="000082"/>
              </a:solidFill>
              <a:latin typeface="Bond4F-Light" panose="02000000000000000000" pitchFamily="50" charset="0"/>
            </a:endParaRPr>
          </a:p>
        </p:txBody>
      </p:sp>
      <p:sp>
        <p:nvSpPr>
          <p:cNvPr id="25" name="TextBox 24">
            <a:extLst>
              <a:ext uri="{FF2B5EF4-FFF2-40B4-BE49-F238E27FC236}">
                <a16:creationId xmlns:a16="http://schemas.microsoft.com/office/drawing/2014/main" id="{9046947A-231D-816D-0F75-59514B235326}"/>
              </a:ext>
            </a:extLst>
          </p:cNvPr>
          <p:cNvSpPr txBox="1"/>
          <p:nvPr/>
        </p:nvSpPr>
        <p:spPr>
          <a:xfrm>
            <a:off x="2759947" y="2862001"/>
            <a:ext cx="3168385" cy="584775"/>
          </a:xfrm>
          <a:prstGeom prst="rect">
            <a:avLst/>
          </a:prstGeom>
          <a:noFill/>
        </p:spPr>
        <p:txBody>
          <a:bodyPr wrap="square">
            <a:spAutoFit/>
          </a:bodyPr>
          <a:lstStyle/>
          <a:p>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lang="en-US" sz="2400" baseline="30000">
                <a:solidFill>
                  <a:srgbClr val="000082"/>
                </a:solidFill>
                <a:latin typeface="Bond4F-Light" panose="02000000000000000000" pitchFamily="50" charset="0"/>
              </a:rPr>
              <a:t>W</a:t>
            </a:r>
            <a:r>
              <a:rPr kumimoji="0" lang="en-US" sz="2400" b="0" i="0" u="none" strike="noStrike" kern="1200" cap="none" spc="0" normalizeH="0" baseline="30000" noProof="0" err="1">
                <a:ln>
                  <a:noFill/>
                </a:ln>
                <a:solidFill>
                  <a:srgbClr val="000082"/>
                </a:solidFill>
                <a:effectLst/>
                <a:uLnTx/>
                <a:uFillTx/>
                <a:latin typeface="Bond4F-Light" panose="02000000000000000000" pitchFamily="50" charset="0"/>
                <a:ea typeface="+mn-ea"/>
                <a:cs typeface="+mn-cs"/>
              </a:rPr>
              <a:t>earable</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 sensors</a:t>
            </a:r>
          </a:p>
          <a:p>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Static and dynamic </a:t>
            </a:r>
            <a:r>
              <a:rPr lang="en-US" sz="2400" baseline="30000">
                <a:solidFill>
                  <a:srgbClr val="000082"/>
                </a:solidFill>
                <a:latin typeface="Bond4F-Light" panose="02000000000000000000" pitchFamily="50" charset="0"/>
              </a:rPr>
              <a:t>balance platform</a:t>
            </a:r>
          </a:p>
        </p:txBody>
      </p:sp>
      <p:sp>
        <p:nvSpPr>
          <p:cNvPr id="26" name="TextBox 25">
            <a:extLst>
              <a:ext uri="{FF2B5EF4-FFF2-40B4-BE49-F238E27FC236}">
                <a16:creationId xmlns:a16="http://schemas.microsoft.com/office/drawing/2014/main" id="{55E54F1E-1157-4E77-6338-E4CB6F606FCD}"/>
              </a:ext>
            </a:extLst>
          </p:cNvPr>
          <p:cNvSpPr txBox="1"/>
          <p:nvPr/>
        </p:nvSpPr>
        <p:spPr>
          <a:xfrm>
            <a:off x="1175482" y="3744809"/>
            <a:ext cx="4646490" cy="584775"/>
          </a:xfrm>
          <a:prstGeom prst="rect">
            <a:avLst/>
          </a:prstGeom>
          <a:noFill/>
        </p:spPr>
        <p:txBody>
          <a:bodyPr wrap="square">
            <a:spAutoFit/>
          </a:bodyPr>
          <a:lstStyle/>
          <a:p>
            <a:r>
              <a:rPr lang="en-US" sz="2400" baseline="30000">
                <a:solidFill>
                  <a:srgbClr val="000082"/>
                </a:solidFill>
                <a:latin typeface="Bond4F-Light" panose="02000000000000000000" pitchFamily="50" charset="0"/>
              </a:rPr>
              <a:t>Features </a:t>
            </a:r>
            <a:r>
              <a:rPr lang="en-US" sz="2400" baseline="30000">
                <a:solidFill>
                  <a:srgbClr val="000082"/>
                </a:solidFill>
                <a:latin typeface="Bond4F-Bold" panose="02000000000000000000" pitchFamily="50" charset="0"/>
              </a:rPr>
              <a:t>auto-adaptive difficulty</a:t>
            </a:r>
            <a:r>
              <a:rPr lang="en-US" sz="2400" baseline="30000">
                <a:solidFill>
                  <a:srgbClr val="000082"/>
                </a:solidFill>
                <a:latin typeface="Bond4F-Light" panose="02000000000000000000" pitchFamily="50" charset="0"/>
              </a:rPr>
              <a:t>, dynamically adjusting based on patient performance.</a:t>
            </a:r>
          </a:p>
        </p:txBody>
      </p:sp>
      <p:grpSp>
        <p:nvGrpSpPr>
          <p:cNvPr id="2" name="Group 1">
            <a:extLst>
              <a:ext uri="{FF2B5EF4-FFF2-40B4-BE49-F238E27FC236}">
                <a16:creationId xmlns:a16="http://schemas.microsoft.com/office/drawing/2014/main" id="{E8F05594-04FC-3124-2D69-E83F31928E95}"/>
              </a:ext>
            </a:extLst>
          </p:cNvPr>
          <p:cNvGrpSpPr/>
          <p:nvPr/>
        </p:nvGrpSpPr>
        <p:grpSpPr>
          <a:xfrm>
            <a:off x="1068633" y="1499941"/>
            <a:ext cx="11130942" cy="630942"/>
            <a:chOff x="1061058" y="1491160"/>
            <a:chExt cx="11130942" cy="630942"/>
          </a:xfrm>
        </p:grpSpPr>
        <p:cxnSp>
          <p:nvCxnSpPr>
            <p:cNvPr id="3" name="Straight Connector 2">
              <a:extLst>
                <a:ext uri="{FF2B5EF4-FFF2-40B4-BE49-F238E27FC236}">
                  <a16:creationId xmlns:a16="http://schemas.microsoft.com/office/drawing/2014/main" id="{84970583-DE5D-F601-2A2A-C440A7C6F90F}"/>
                </a:ext>
              </a:extLst>
            </p:cNvPr>
            <p:cNvCxnSpPr>
              <a:cxnSpLocks/>
            </p:cNvCxnSpPr>
            <p:nvPr/>
          </p:nvCxnSpPr>
          <p:spPr>
            <a:xfrm>
              <a:off x="1248087" y="1920530"/>
              <a:ext cx="10943913" cy="16931"/>
            </a:xfrm>
            <a:prstGeom prst="line">
              <a:avLst/>
            </a:prstGeom>
            <a:solidFill>
              <a:schemeClr val="bg1"/>
            </a:solidFill>
            <a:ln>
              <a:solidFill>
                <a:srgbClr val="00008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07A7F57-DB1D-774D-77D0-07FFC4C10C19}"/>
                </a:ext>
              </a:extLst>
            </p:cNvPr>
            <p:cNvSpPr txBox="1"/>
            <p:nvPr/>
          </p:nvSpPr>
          <p:spPr>
            <a:xfrm>
              <a:off x="1061058" y="1491160"/>
              <a:ext cx="315528" cy="630942"/>
            </a:xfrm>
            <a:prstGeom prst="rect">
              <a:avLst/>
            </a:prstGeom>
            <a:noFill/>
          </p:spPr>
          <p:txBody>
            <a:bodyPr wrap="square" rtlCol="0">
              <a:spAutoFit/>
            </a:bodyPr>
            <a:lstStyle/>
            <a:p>
              <a:r>
                <a:rPr lang="it-IT" sz="3500">
                  <a:solidFill>
                    <a:srgbClr val="000082"/>
                  </a:solidFill>
                  <a:latin typeface="Gilroy-Black" panose="00000A00000000000000" pitchFamily="2" charset="0"/>
                  <a:ea typeface="+mj-ea"/>
                  <a:cs typeface="+mj-cs"/>
                </a:rPr>
                <a:t>.</a:t>
              </a:r>
            </a:p>
          </p:txBody>
        </p:sp>
      </p:grpSp>
      <p:pic>
        <p:nvPicPr>
          <p:cNvPr id="6" name="Picture 5" descr="A blue and black logo&#10;&#10;AI-generated content may be incorrect.">
            <a:extLst>
              <a:ext uri="{FF2B5EF4-FFF2-40B4-BE49-F238E27FC236}">
                <a16:creationId xmlns:a16="http://schemas.microsoft.com/office/drawing/2014/main" id="{B376BFC3-1D64-A43C-D4F5-724F02A893A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35091" y="355983"/>
            <a:ext cx="1367934" cy="497957"/>
          </a:xfrm>
          <a:prstGeom prst="rect">
            <a:avLst/>
          </a:prstGeom>
        </p:spPr>
      </p:pic>
      <p:pic>
        <p:nvPicPr>
          <p:cNvPr id="7" name="Picture 6" descr="A blue and white logo&#10;&#10;AI-generated content may be incorrect.">
            <a:extLst>
              <a:ext uri="{FF2B5EF4-FFF2-40B4-BE49-F238E27FC236}">
                <a16:creationId xmlns:a16="http://schemas.microsoft.com/office/drawing/2014/main" id="{477314A8-39C4-7C9D-F18A-6D3253736CF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88267" y="362353"/>
            <a:ext cx="1366612" cy="510422"/>
          </a:xfrm>
          <a:prstGeom prst="rect">
            <a:avLst/>
          </a:prstGeom>
        </p:spPr>
      </p:pic>
    </p:spTree>
    <p:extLst>
      <p:ext uri="{BB962C8B-B14F-4D97-AF65-F5344CB8AC3E}">
        <p14:creationId xmlns:p14="http://schemas.microsoft.com/office/powerpoint/2010/main" val="322790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74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p:cTn id="12" repeatCount="indefinite" fill="hold" display="0">
                  <p:stCondLst>
                    <p:cond delay="indefinite"/>
                  </p:stCondLst>
                </p:cTn>
                <p:tgtEl>
                  <p:spTgt spid="1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2F9D4-C399-A3B4-CC38-D8D9158B6DDA}"/>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B18219C7-349C-411F-BA1A-43C68B84A34D}"/>
              </a:ext>
            </a:extLst>
          </p:cNvPr>
          <p:cNvSpPr/>
          <p:nvPr/>
        </p:nvSpPr>
        <p:spPr>
          <a:xfrm>
            <a:off x="9525" y="2341313"/>
            <a:ext cx="12192000" cy="4160704"/>
          </a:xfrm>
          <a:prstGeom prst="roundRect">
            <a:avLst>
              <a:gd name="adj" fmla="val 8501"/>
            </a:avLst>
          </a:prstGeom>
          <a:solidFill>
            <a:srgbClr val="004899">
              <a:alpha val="10000"/>
            </a:srgbClr>
          </a:solidFill>
          <a:ln>
            <a:solidFill>
              <a:srgbClr val="044998">
                <a:alpha val="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itle 1">
            <a:extLst>
              <a:ext uri="{FF2B5EF4-FFF2-40B4-BE49-F238E27FC236}">
                <a16:creationId xmlns:a16="http://schemas.microsoft.com/office/drawing/2014/main" id="{EB07037C-9640-37A7-21AD-823894DD0F36}"/>
              </a:ext>
            </a:extLst>
          </p:cNvPr>
          <p:cNvSpPr txBox="1">
            <a:spLocks/>
          </p:cNvSpPr>
          <p:nvPr/>
        </p:nvSpPr>
        <p:spPr>
          <a:xfrm>
            <a:off x="1756506" y="1416582"/>
            <a:ext cx="2407688" cy="57708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0" i="0" u="none" strike="noStrike" kern="1200" cap="none" spc="0" normalizeH="0" baseline="0" noProof="0">
                <a:ln>
                  <a:noFill/>
                </a:ln>
                <a:solidFill>
                  <a:srgbClr val="000082"/>
                </a:solidFill>
                <a:effectLst/>
                <a:uLnTx/>
                <a:uFillTx/>
                <a:latin typeface="Gilroy-Black" panose="00000A00000000000000" pitchFamily="2" charset="0"/>
                <a:ea typeface="+mj-ea"/>
                <a:cs typeface="+mj-cs"/>
              </a:rPr>
              <a:t>Cognitive</a:t>
            </a:r>
            <a:r>
              <a:rPr kumimoji="0" lang="en-US" sz="3500" b="0" i="0" u="none" strike="noStrike" kern="1200" cap="none" spc="0" normalizeH="0" baseline="0" noProof="0">
                <a:ln>
                  <a:noFill/>
                </a:ln>
                <a:solidFill>
                  <a:srgbClr val="009FE3"/>
                </a:solidFill>
                <a:effectLst/>
                <a:uLnTx/>
                <a:uFillTx/>
                <a:latin typeface="Gilroy-Black" panose="00000A00000000000000" pitchFamily="2" charset="0"/>
                <a:ea typeface="+mj-ea"/>
                <a:cs typeface="+mj-cs"/>
              </a:rPr>
              <a:t>.</a:t>
            </a:r>
          </a:p>
        </p:txBody>
      </p:sp>
      <p:pic>
        <p:nvPicPr>
          <p:cNvPr id="9" name="Graphic 8">
            <a:extLst>
              <a:ext uri="{FF2B5EF4-FFF2-40B4-BE49-F238E27FC236}">
                <a16:creationId xmlns:a16="http://schemas.microsoft.com/office/drawing/2014/main" id="{7A36ACE3-0FE3-4A5F-B03D-89E20F371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81" y="1400580"/>
            <a:ext cx="581025" cy="485775"/>
          </a:xfrm>
          <a:prstGeom prst="rect">
            <a:avLst/>
          </a:prstGeom>
        </p:spPr>
      </p:pic>
      <p:pic>
        <p:nvPicPr>
          <p:cNvPr id="3" name="Cognitive exercises 2 ENG">
            <a:hlinkClick r:id="" action="ppaction://media"/>
            <a:extLst>
              <a:ext uri="{FF2B5EF4-FFF2-40B4-BE49-F238E27FC236}">
                <a16:creationId xmlns:a16="http://schemas.microsoft.com/office/drawing/2014/main" id="{025B18D4-E58A-08F0-5587-C4ADBA0B651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0" y="2642199"/>
            <a:ext cx="6096000" cy="3429000"/>
          </a:xfrm>
          <a:prstGeom prst="rect">
            <a:avLst/>
          </a:prstGeom>
        </p:spPr>
      </p:pic>
      <p:sp>
        <p:nvSpPr>
          <p:cNvPr id="10" name="Content Placeholder 2">
            <a:extLst>
              <a:ext uri="{FF2B5EF4-FFF2-40B4-BE49-F238E27FC236}">
                <a16:creationId xmlns:a16="http://schemas.microsoft.com/office/drawing/2014/main" id="{0E6DF167-0CA9-9568-24F6-0FED4ECC12E3}"/>
              </a:ext>
            </a:extLst>
          </p:cNvPr>
          <p:cNvSpPr txBox="1">
            <a:spLocks/>
          </p:cNvSpPr>
          <p:nvPr/>
        </p:nvSpPr>
        <p:spPr>
          <a:xfrm>
            <a:off x="1270868" y="3397809"/>
            <a:ext cx="3205883" cy="2959785"/>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Mild Cognitive impairments</a:t>
            </a:r>
          </a:p>
          <a:p>
            <a:pPr marL="0" marR="0" lvl="0" indent="0" algn="just" defTabSz="914400" rtl="0" eaLnBrk="1" fontAlgn="auto" latinLnBrk="0" hangingPunct="1">
              <a:lnSpc>
                <a:spcPct val="100000"/>
              </a:lnSpc>
              <a:spcBef>
                <a:spcPts val="1000"/>
              </a:spcBef>
              <a:spcAft>
                <a:spcPts val="0"/>
              </a:spcAft>
              <a:buClrTx/>
              <a:buSzTx/>
              <a:buNone/>
              <a:tabLst/>
              <a:defRPr/>
            </a:pPr>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Alzheimer's Disease / Dementia </a:t>
            </a:r>
          </a:p>
          <a:p>
            <a:pPr marL="0" marR="0" lvl="0" indent="0" algn="just" defTabSz="914400" rtl="0" eaLnBrk="1" fontAlgn="auto" latinLnBrk="0" hangingPunct="1">
              <a:lnSpc>
                <a:spcPct val="100000"/>
              </a:lnSpc>
              <a:spcBef>
                <a:spcPts val="1000"/>
              </a:spcBef>
              <a:spcAft>
                <a:spcPts val="0"/>
              </a:spcAft>
              <a:buClrTx/>
              <a:buSzTx/>
              <a:buNone/>
              <a:tabLst/>
              <a:defRPr/>
            </a:pPr>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Parkinson's Disease </a:t>
            </a:r>
          </a:p>
          <a:p>
            <a:pPr marL="0" indent="0" algn="just">
              <a:lnSpc>
                <a:spcPct val="100000"/>
              </a:lnSpc>
              <a:buNone/>
              <a:defRPr/>
            </a:pPr>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Neglect</a:t>
            </a:r>
          </a:p>
          <a:p>
            <a:pPr marL="0" marR="0" lvl="0" indent="0" algn="just" defTabSz="914400" rtl="0" eaLnBrk="1" fontAlgn="auto" latinLnBrk="0" hangingPunct="1">
              <a:lnSpc>
                <a:spcPct val="100000"/>
              </a:lnSpc>
              <a:spcBef>
                <a:spcPts val="1000"/>
              </a:spcBef>
              <a:spcAft>
                <a:spcPts val="0"/>
              </a:spcAft>
              <a:buClrTx/>
              <a:buSzTx/>
              <a:buNone/>
              <a:tabLst/>
              <a:defRPr/>
            </a:pPr>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Spatial perception deficits</a:t>
            </a:r>
          </a:p>
          <a:p>
            <a:pPr marL="0" marR="0" lvl="0" indent="0" algn="just" defTabSz="914400" rtl="0" eaLnBrk="1" fontAlgn="auto" latinLnBrk="0" hangingPunct="1">
              <a:lnSpc>
                <a:spcPct val="100000"/>
              </a:lnSpc>
              <a:spcBef>
                <a:spcPts val="1000"/>
              </a:spcBef>
              <a:spcAft>
                <a:spcPts val="0"/>
              </a:spcAft>
              <a:buClrTx/>
              <a:buSzTx/>
              <a:buNone/>
              <a:tabLst/>
              <a:defRPr/>
            </a:pPr>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Post-stroke cognitive consequences</a:t>
            </a:r>
          </a:p>
          <a:p>
            <a:pPr marL="0" indent="0" algn="just">
              <a:lnSpc>
                <a:spcPct val="100000"/>
              </a:lnSpc>
              <a:buNone/>
              <a:defRPr/>
            </a:pPr>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Developmental disorders </a:t>
            </a:r>
          </a:p>
          <a:p>
            <a:pPr marL="0" marR="0" lvl="0" indent="0" algn="just" defTabSz="914400" rtl="0" eaLnBrk="1" fontAlgn="auto" latinLnBrk="0" hangingPunct="1">
              <a:lnSpc>
                <a:spcPct val="100000"/>
              </a:lnSpc>
              <a:spcBef>
                <a:spcPts val="1000"/>
              </a:spcBef>
              <a:spcAft>
                <a:spcPts val="0"/>
              </a:spcAft>
              <a:buClrTx/>
              <a:buSzTx/>
              <a:buFontTx/>
              <a:buNone/>
              <a:tabLst/>
              <a:defRPr/>
            </a:pPr>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j-ea"/>
                <a:cs typeface="+mj-cs"/>
              </a:rPr>
              <a:t>Cerebral Palsy </a:t>
            </a:r>
          </a:p>
        </p:txBody>
      </p:sp>
      <p:sp>
        <p:nvSpPr>
          <p:cNvPr id="12" name="Content Placeholder 2">
            <a:extLst>
              <a:ext uri="{FF2B5EF4-FFF2-40B4-BE49-F238E27FC236}">
                <a16:creationId xmlns:a16="http://schemas.microsoft.com/office/drawing/2014/main" id="{B9A6237D-E642-5254-62AC-4E2FB9280993}"/>
              </a:ext>
            </a:extLst>
          </p:cNvPr>
          <p:cNvSpPr txBox="1">
            <a:spLocks/>
          </p:cNvSpPr>
          <p:nvPr/>
        </p:nvSpPr>
        <p:spPr>
          <a:xfrm>
            <a:off x="1175481" y="2543839"/>
            <a:ext cx="4482369" cy="796628"/>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defPPr>
              <a:defRPr lang="en-US"/>
            </a:defPPr>
            <a:lvl1pPr marR="0" indent="0" algn="just">
              <a:lnSpc>
                <a:spcPct val="100000"/>
              </a:lnSpc>
              <a:spcBef>
                <a:spcPts val="1000"/>
              </a:spcBef>
              <a:buFont typeface="Arial" panose="020B0604020202020204" pitchFamily="34" charset="0"/>
              <a:buNone/>
              <a:defRPr sz="2000" baseline="30000">
                <a:solidFill>
                  <a:srgbClr val="000082"/>
                </a:solidFill>
                <a:latin typeface="Bond4F-Light" panose="02000000000000000000" pitchFamily="50" charset="0"/>
                <a:ea typeface="+mn-ea"/>
                <a:cs typeface="+mn-cs"/>
              </a:defRPr>
            </a:lvl1pPr>
            <a:lvl2pPr marL="685800" indent="-228600">
              <a:lnSpc>
                <a:spcPct val="90000"/>
              </a:lnSpc>
              <a:spcBef>
                <a:spcPts val="500"/>
              </a:spcBef>
              <a:buFont typeface="Arial" panose="020B0604020202020204" pitchFamily="34" charset="0"/>
              <a:buChar char="•"/>
              <a:defRPr sz="2400">
                <a:latin typeface="+mn-lt"/>
                <a:ea typeface="+mn-ea"/>
                <a:cs typeface="+mn-cs"/>
              </a:defRPr>
            </a:lvl2pPr>
            <a:lvl3pPr marL="1143000" indent="-228600">
              <a:lnSpc>
                <a:spcPct val="90000"/>
              </a:lnSpc>
              <a:spcBef>
                <a:spcPts val="500"/>
              </a:spcBef>
              <a:buFont typeface="Arial" panose="020B0604020202020204" pitchFamily="34" charset="0"/>
              <a:buChar char="•"/>
              <a:defRPr sz="2000">
                <a:latin typeface="+mn-lt"/>
                <a:ea typeface="+mn-ea"/>
                <a:cs typeface="+mn-cs"/>
              </a:defRPr>
            </a:lvl3pPr>
            <a:lvl4pPr marL="1600200" indent="-228600">
              <a:lnSpc>
                <a:spcPct val="90000"/>
              </a:lnSpc>
              <a:spcBef>
                <a:spcPts val="500"/>
              </a:spcBef>
              <a:buFont typeface="Arial" panose="020B0604020202020204" pitchFamily="34" charset="0"/>
              <a:buChar char="•"/>
              <a:defRPr>
                <a:latin typeface="+mn-lt"/>
                <a:ea typeface="+mn-ea"/>
                <a:cs typeface="+mn-cs"/>
              </a:defRPr>
            </a:lvl4pPr>
            <a:lvl5pPr marL="2057400" indent="-228600">
              <a:lnSpc>
                <a:spcPct val="90000"/>
              </a:lnSpc>
              <a:spcBef>
                <a:spcPts val="500"/>
              </a:spcBef>
              <a:buFont typeface="Arial" panose="020B0604020202020204" pitchFamily="34" charset="0"/>
              <a:buChar char="•"/>
              <a:defRPr>
                <a:latin typeface="+mn-lt"/>
                <a:ea typeface="+mn-ea"/>
                <a:cs typeface="+mn-cs"/>
              </a:defRPr>
            </a:lvl5pPr>
            <a:lvl6pPr marL="2514600" indent="-228600">
              <a:lnSpc>
                <a:spcPct val="90000"/>
              </a:lnSpc>
              <a:spcBef>
                <a:spcPts val="500"/>
              </a:spcBef>
              <a:buFont typeface="Arial" panose="020B0604020202020204" pitchFamily="34" charset="0"/>
              <a:buChar char="•"/>
              <a:defRPr>
                <a:latin typeface="+mn-lt"/>
                <a:ea typeface="+mn-ea"/>
                <a:cs typeface="+mn-cs"/>
              </a:defRPr>
            </a:lvl6pPr>
            <a:lvl7pPr marL="2971800" indent="-228600">
              <a:lnSpc>
                <a:spcPct val="90000"/>
              </a:lnSpc>
              <a:spcBef>
                <a:spcPts val="500"/>
              </a:spcBef>
              <a:buFont typeface="Arial" panose="020B0604020202020204" pitchFamily="34" charset="0"/>
              <a:buChar char="•"/>
              <a:defRPr>
                <a:latin typeface="+mn-lt"/>
                <a:ea typeface="+mn-ea"/>
                <a:cs typeface="+mn-cs"/>
              </a:defRPr>
            </a:lvl7pPr>
            <a:lvl8pPr marL="3429000" indent="-228600">
              <a:lnSpc>
                <a:spcPct val="90000"/>
              </a:lnSpc>
              <a:spcBef>
                <a:spcPts val="500"/>
              </a:spcBef>
              <a:buFont typeface="Arial" panose="020B0604020202020204" pitchFamily="34" charset="0"/>
              <a:buChar char="•"/>
              <a:defRPr>
                <a:latin typeface="+mn-lt"/>
                <a:ea typeface="+mn-ea"/>
                <a:cs typeface="+mn-cs"/>
              </a:defRPr>
            </a:lvl8pPr>
            <a:lvl9pPr marL="3886200" indent="-228600">
              <a:lnSpc>
                <a:spcPct val="90000"/>
              </a:lnSpc>
              <a:spcBef>
                <a:spcPts val="500"/>
              </a:spcBef>
              <a:buFont typeface="Arial" panose="020B0604020202020204" pitchFamily="34" charset="0"/>
              <a:buChar char="•"/>
              <a:defRPr>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This module is mostly used for the following rehabilitation practices:</a:t>
            </a:r>
          </a:p>
        </p:txBody>
      </p:sp>
      <p:grpSp>
        <p:nvGrpSpPr>
          <p:cNvPr id="2" name="Group 1">
            <a:extLst>
              <a:ext uri="{FF2B5EF4-FFF2-40B4-BE49-F238E27FC236}">
                <a16:creationId xmlns:a16="http://schemas.microsoft.com/office/drawing/2014/main" id="{21C47206-D2C1-071A-E304-81DD1A3B4F36}"/>
              </a:ext>
            </a:extLst>
          </p:cNvPr>
          <p:cNvGrpSpPr/>
          <p:nvPr/>
        </p:nvGrpSpPr>
        <p:grpSpPr>
          <a:xfrm>
            <a:off x="1068633" y="1499941"/>
            <a:ext cx="11130942" cy="630942"/>
            <a:chOff x="1061058" y="1491160"/>
            <a:chExt cx="11130942" cy="630942"/>
          </a:xfrm>
        </p:grpSpPr>
        <p:cxnSp>
          <p:nvCxnSpPr>
            <p:cNvPr id="11" name="Straight Connector 10">
              <a:extLst>
                <a:ext uri="{FF2B5EF4-FFF2-40B4-BE49-F238E27FC236}">
                  <a16:creationId xmlns:a16="http://schemas.microsoft.com/office/drawing/2014/main" id="{2FE67E43-9392-99CC-D1F9-E7B073F12407}"/>
                </a:ext>
              </a:extLst>
            </p:cNvPr>
            <p:cNvCxnSpPr>
              <a:cxnSpLocks/>
            </p:cNvCxnSpPr>
            <p:nvPr/>
          </p:nvCxnSpPr>
          <p:spPr>
            <a:xfrm>
              <a:off x="1248087" y="1920530"/>
              <a:ext cx="10943913" cy="16931"/>
            </a:xfrm>
            <a:prstGeom prst="line">
              <a:avLst/>
            </a:prstGeom>
            <a:solidFill>
              <a:schemeClr val="bg1"/>
            </a:solidFill>
            <a:ln>
              <a:solidFill>
                <a:srgbClr val="00008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7882C7-D4DC-5487-3C5B-7B5F5605D350}"/>
                </a:ext>
              </a:extLst>
            </p:cNvPr>
            <p:cNvSpPr txBox="1"/>
            <p:nvPr/>
          </p:nvSpPr>
          <p:spPr>
            <a:xfrm>
              <a:off x="1061058" y="1491160"/>
              <a:ext cx="315528" cy="630942"/>
            </a:xfrm>
            <a:prstGeom prst="rect">
              <a:avLst/>
            </a:prstGeom>
            <a:noFill/>
          </p:spPr>
          <p:txBody>
            <a:bodyPr wrap="square" rtlCol="0">
              <a:spAutoFit/>
            </a:bodyPr>
            <a:lstStyle/>
            <a:p>
              <a:r>
                <a:rPr lang="it-IT" sz="3500">
                  <a:solidFill>
                    <a:srgbClr val="000082"/>
                  </a:solidFill>
                  <a:latin typeface="Gilroy-Black" panose="00000A00000000000000" pitchFamily="2" charset="0"/>
                  <a:ea typeface="+mj-ea"/>
                  <a:cs typeface="+mj-cs"/>
                </a:rPr>
                <a:t>.</a:t>
              </a:r>
            </a:p>
          </p:txBody>
        </p:sp>
      </p:grpSp>
      <p:pic>
        <p:nvPicPr>
          <p:cNvPr id="6" name="Picture 5" descr="A blue and black logo&#10;&#10;AI-generated content may be incorrect.">
            <a:extLst>
              <a:ext uri="{FF2B5EF4-FFF2-40B4-BE49-F238E27FC236}">
                <a16:creationId xmlns:a16="http://schemas.microsoft.com/office/drawing/2014/main" id="{45BF808C-1E65-2533-533B-B1C716C5623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35091" y="355983"/>
            <a:ext cx="1367934" cy="497957"/>
          </a:xfrm>
          <a:prstGeom prst="rect">
            <a:avLst/>
          </a:prstGeom>
        </p:spPr>
      </p:pic>
      <p:pic>
        <p:nvPicPr>
          <p:cNvPr id="7" name="Picture 6" descr="A blue and white logo&#10;&#10;AI-generated content may be incorrect.">
            <a:extLst>
              <a:ext uri="{FF2B5EF4-FFF2-40B4-BE49-F238E27FC236}">
                <a16:creationId xmlns:a16="http://schemas.microsoft.com/office/drawing/2014/main" id="{E0931BAB-B2F6-447B-8F96-250B43B344D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88267" y="362353"/>
            <a:ext cx="1366612" cy="510422"/>
          </a:xfrm>
          <a:prstGeom prst="rect">
            <a:avLst/>
          </a:prstGeom>
        </p:spPr>
      </p:pic>
    </p:spTree>
    <p:extLst>
      <p:ext uri="{BB962C8B-B14F-4D97-AF65-F5344CB8AC3E}">
        <p14:creationId xmlns:p14="http://schemas.microsoft.com/office/powerpoint/2010/main" val="116015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0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2F9D4-C399-A3B4-CC38-D8D9158B6DDA}"/>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B5CFF8D8-01E3-F612-D7B7-7016FA21FE35}"/>
              </a:ext>
            </a:extLst>
          </p:cNvPr>
          <p:cNvSpPr/>
          <p:nvPr/>
        </p:nvSpPr>
        <p:spPr>
          <a:xfrm>
            <a:off x="9525" y="2341313"/>
            <a:ext cx="12192000" cy="4160704"/>
          </a:xfrm>
          <a:prstGeom prst="roundRect">
            <a:avLst>
              <a:gd name="adj" fmla="val 8501"/>
            </a:avLst>
          </a:prstGeom>
          <a:solidFill>
            <a:srgbClr val="004899">
              <a:alpha val="10000"/>
            </a:srgbClr>
          </a:solidFill>
          <a:ln>
            <a:solidFill>
              <a:srgbClr val="044998">
                <a:alpha val="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itle 1">
            <a:extLst>
              <a:ext uri="{FF2B5EF4-FFF2-40B4-BE49-F238E27FC236}">
                <a16:creationId xmlns:a16="http://schemas.microsoft.com/office/drawing/2014/main" id="{33BD530E-987E-7DF6-79D5-D0A22B9C4AE9}"/>
              </a:ext>
            </a:extLst>
          </p:cNvPr>
          <p:cNvSpPr txBox="1">
            <a:spLocks/>
          </p:cNvSpPr>
          <p:nvPr/>
        </p:nvSpPr>
        <p:spPr>
          <a:xfrm>
            <a:off x="1752600" y="1400580"/>
            <a:ext cx="3783205" cy="57708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0" i="0" u="none" strike="noStrike" kern="1200" cap="none" spc="0" normalizeH="0" baseline="0" noProof="0">
                <a:ln>
                  <a:noFill/>
                </a:ln>
                <a:solidFill>
                  <a:srgbClr val="000082"/>
                </a:solidFill>
                <a:effectLst/>
                <a:uLnTx/>
                <a:uFillTx/>
                <a:latin typeface="Gilroy-Black" panose="00000A00000000000000" pitchFamily="2" charset="0"/>
                <a:ea typeface="+mj-ea"/>
                <a:cs typeface="+mj-cs"/>
              </a:rPr>
              <a:t>Speech Therapy</a:t>
            </a:r>
            <a:r>
              <a:rPr kumimoji="0" lang="en-US" sz="3500" b="0" i="0" u="none" strike="noStrike" kern="1200" cap="none" spc="0" normalizeH="0" baseline="0" noProof="0">
                <a:ln>
                  <a:noFill/>
                </a:ln>
                <a:solidFill>
                  <a:srgbClr val="009FE3"/>
                </a:solidFill>
                <a:effectLst/>
                <a:uLnTx/>
                <a:uFillTx/>
                <a:latin typeface="Gilroy-Black" panose="00000A00000000000000" pitchFamily="2" charset="0"/>
                <a:ea typeface="+mj-ea"/>
                <a:cs typeface="+mj-cs"/>
              </a:rPr>
              <a:t>.</a:t>
            </a:r>
          </a:p>
        </p:txBody>
      </p:sp>
      <p:pic>
        <p:nvPicPr>
          <p:cNvPr id="15" name="Speech Therapy ENG">
            <a:hlinkClick r:id="" action="ppaction://media"/>
            <a:extLst>
              <a:ext uri="{FF2B5EF4-FFF2-40B4-BE49-F238E27FC236}">
                <a16:creationId xmlns:a16="http://schemas.microsoft.com/office/drawing/2014/main" id="{375421A5-F41C-7BAB-903B-554A7DED3F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667845"/>
            <a:ext cx="6096000" cy="3429000"/>
          </a:xfrm>
          <a:prstGeom prst="rect">
            <a:avLst/>
          </a:prstGeom>
        </p:spPr>
      </p:pic>
      <p:sp>
        <p:nvSpPr>
          <p:cNvPr id="16" name="Content Placeholder 2">
            <a:extLst>
              <a:ext uri="{FF2B5EF4-FFF2-40B4-BE49-F238E27FC236}">
                <a16:creationId xmlns:a16="http://schemas.microsoft.com/office/drawing/2014/main" id="{DDE3E9F5-8FED-A423-8542-CF1011A36B11}"/>
              </a:ext>
            </a:extLst>
          </p:cNvPr>
          <p:cNvSpPr txBox="1">
            <a:spLocks/>
          </p:cNvSpPr>
          <p:nvPr/>
        </p:nvSpPr>
        <p:spPr>
          <a:xfrm>
            <a:off x="6466150" y="2558739"/>
            <a:ext cx="2509409" cy="427296"/>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The activities domains include:</a:t>
            </a:r>
          </a:p>
        </p:txBody>
      </p:sp>
      <p:sp>
        <p:nvSpPr>
          <p:cNvPr id="17" name="Content Placeholder 2">
            <a:extLst>
              <a:ext uri="{FF2B5EF4-FFF2-40B4-BE49-F238E27FC236}">
                <a16:creationId xmlns:a16="http://schemas.microsoft.com/office/drawing/2014/main" id="{85AD2CB1-D6CA-63A1-0A8F-4612FF629823}"/>
              </a:ext>
            </a:extLst>
          </p:cNvPr>
          <p:cNvSpPr txBox="1">
            <a:spLocks/>
          </p:cNvSpPr>
          <p:nvPr/>
        </p:nvSpPr>
        <p:spPr>
          <a:xfrm>
            <a:off x="6477000" y="3040149"/>
            <a:ext cx="4587544" cy="1087477"/>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30000" noProof="0">
                <a:ln>
                  <a:noFill/>
                </a:ln>
                <a:solidFill>
                  <a:srgbClr val="00A1E2"/>
                </a:solidFill>
                <a:effectLst/>
                <a:uLnTx/>
                <a:uFillTx/>
                <a:latin typeface="Bond4F" panose="02000000000000000000" pitchFamily="50" charset="0"/>
              </a:rPr>
              <a:t>• </a:t>
            </a:r>
            <a:r>
              <a:rPr lang="en-US" sz="2400" baseline="30000">
                <a:solidFill>
                  <a:srgbClr val="000082"/>
                </a:solidFill>
                <a:latin typeface="Bond4F" panose="02000000000000000000" pitchFamily="50" charset="0"/>
              </a:rPr>
              <a:t>W</a:t>
            </a:r>
            <a:r>
              <a:rPr kumimoji="0" lang="en-US" sz="2400" b="0" i="0" u="none" strike="noStrike" kern="1200" cap="none" spc="0" normalizeH="0" baseline="30000" noProof="0" err="1">
                <a:ln>
                  <a:noFill/>
                </a:ln>
                <a:solidFill>
                  <a:srgbClr val="000082"/>
                </a:solidFill>
                <a:effectLst/>
                <a:uLnTx/>
                <a:uFillTx/>
                <a:latin typeface="Bond4F" panose="02000000000000000000" pitchFamily="50" charset="0"/>
              </a:rPr>
              <a:t>ritten</a:t>
            </a:r>
            <a:r>
              <a:rPr kumimoji="0" lang="en-US" sz="2400" b="0" i="0" u="none" strike="noStrike" kern="1200" cap="none" spc="0" normalizeH="0" baseline="30000" noProof="0">
                <a:ln>
                  <a:noFill/>
                </a:ln>
                <a:solidFill>
                  <a:srgbClr val="000082"/>
                </a:solidFill>
                <a:effectLst/>
                <a:uLnTx/>
                <a:uFillTx/>
                <a:latin typeface="Bond4F" panose="02000000000000000000" pitchFamily="50" charset="0"/>
              </a:rPr>
              <a:t> denomination</a:t>
            </a:r>
          </a:p>
          <a:p>
            <a:pPr marL="0" indent="0" algn="just">
              <a:lnSpc>
                <a:spcPct val="100000"/>
              </a:lnSpc>
              <a:buNone/>
              <a:defRPr/>
            </a:pPr>
            <a:r>
              <a:rPr kumimoji="0" lang="en-US" sz="2400" b="0" i="0" u="none" strike="noStrike" kern="1200" cap="none" spc="0" normalizeH="0" baseline="30000" noProof="0">
                <a:ln>
                  <a:noFill/>
                </a:ln>
                <a:solidFill>
                  <a:srgbClr val="00A1E2"/>
                </a:solidFill>
                <a:effectLst/>
                <a:uLnTx/>
                <a:uFillTx/>
                <a:latin typeface="Bond4F" panose="02000000000000000000" pitchFamily="50" charset="0"/>
              </a:rPr>
              <a:t>• </a:t>
            </a:r>
            <a:r>
              <a:rPr lang="en-US" sz="2400" baseline="30000">
                <a:solidFill>
                  <a:srgbClr val="000082"/>
                </a:solidFill>
                <a:latin typeface="Bond4F" panose="02000000000000000000" pitchFamily="50" charset="0"/>
              </a:rPr>
              <a:t>W</a:t>
            </a:r>
            <a:r>
              <a:rPr kumimoji="0" lang="en-US" sz="2400" b="0" i="0" u="none" strike="noStrike" kern="1200" cap="none" spc="0" normalizeH="0" baseline="30000" noProof="0" err="1">
                <a:ln>
                  <a:noFill/>
                </a:ln>
                <a:solidFill>
                  <a:srgbClr val="000082"/>
                </a:solidFill>
                <a:effectLst/>
                <a:uLnTx/>
                <a:uFillTx/>
                <a:latin typeface="Bond4F" panose="02000000000000000000" pitchFamily="50" charset="0"/>
              </a:rPr>
              <a:t>riting</a:t>
            </a:r>
            <a:endParaRPr kumimoji="0" lang="en-US" sz="2400" b="0" i="0" u="none" strike="noStrike" kern="1200" cap="none" spc="0" normalizeH="0" baseline="30000" noProof="0">
              <a:ln>
                <a:noFill/>
              </a:ln>
              <a:solidFill>
                <a:srgbClr val="000082"/>
              </a:solidFill>
              <a:effectLst/>
              <a:uLnTx/>
              <a:uFillTx/>
              <a:latin typeface="Bond4F" panose="02000000000000000000" pitchFamily="50"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30000" noProof="0">
                <a:ln>
                  <a:noFill/>
                </a:ln>
                <a:solidFill>
                  <a:srgbClr val="00A1E2"/>
                </a:solidFill>
                <a:effectLst/>
                <a:uLnTx/>
                <a:uFillTx/>
                <a:latin typeface="Bond4F" panose="02000000000000000000" pitchFamily="50" charset="0"/>
              </a:rPr>
              <a:t>• </a:t>
            </a:r>
            <a:r>
              <a:rPr lang="en-US" sz="2400" baseline="30000">
                <a:solidFill>
                  <a:srgbClr val="000082"/>
                </a:solidFill>
                <a:latin typeface="Bond4F" panose="02000000000000000000" pitchFamily="50" charset="0"/>
              </a:rPr>
              <a:t>R</a:t>
            </a:r>
            <a:r>
              <a:rPr kumimoji="0" lang="en-US" sz="2400" b="0" i="0" u="none" strike="noStrike" kern="1200" cap="none" spc="0" normalizeH="0" baseline="30000" noProof="0" err="1">
                <a:ln>
                  <a:noFill/>
                </a:ln>
                <a:solidFill>
                  <a:srgbClr val="000082"/>
                </a:solidFill>
                <a:effectLst/>
                <a:uLnTx/>
                <a:uFillTx/>
                <a:latin typeface="Bond4F" panose="02000000000000000000" pitchFamily="50" charset="0"/>
              </a:rPr>
              <a:t>ebuild</a:t>
            </a:r>
            <a:r>
              <a:rPr kumimoji="0" lang="en-US" sz="2400" b="0" i="0" u="none" strike="noStrike" kern="1200" cap="none" spc="0" normalizeH="0" baseline="30000" noProof="0">
                <a:ln>
                  <a:noFill/>
                </a:ln>
                <a:solidFill>
                  <a:srgbClr val="000082"/>
                </a:solidFill>
                <a:effectLst/>
                <a:uLnTx/>
                <a:uFillTx/>
                <a:latin typeface="Bond4F" panose="02000000000000000000" pitchFamily="50" charset="0"/>
              </a:rPr>
              <a:t> the word (acoustic, textual, visual reference)</a:t>
            </a:r>
          </a:p>
        </p:txBody>
      </p:sp>
      <p:sp>
        <p:nvSpPr>
          <p:cNvPr id="18" name="Content Placeholder 2">
            <a:extLst>
              <a:ext uri="{FF2B5EF4-FFF2-40B4-BE49-F238E27FC236}">
                <a16:creationId xmlns:a16="http://schemas.microsoft.com/office/drawing/2014/main" id="{C4CB471B-CC5C-64FA-8198-592A3863FAFE}"/>
              </a:ext>
            </a:extLst>
          </p:cNvPr>
          <p:cNvSpPr txBox="1">
            <a:spLocks/>
          </p:cNvSpPr>
          <p:nvPr/>
        </p:nvSpPr>
        <p:spPr>
          <a:xfrm>
            <a:off x="6466150" y="4376007"/>
            <a:ext cx="4997118" cy="427296"/>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This module is mostly used for:</a:t>
            </a:r>
          </a:p>
        </p:txBody>
      </p:sp>
      <p:sp>
        <p:nvSpPr>
          <p:cNvPr id="19" name="Content Placeholder 2">
            <a:extLst>
              <a:ext uri="{FF2B5EF4-FFF2-40B4-BE49-F238E27FC236}">
                <a16:creationId xmlns:a16="http://schemas.microsoft.com/office/drawing/2014/main" id="{BAF16F09-53BC-55ED-F592-4869AB49D7CA}"/>
              </a:ext>
            </a:extLst>
          </p:cNvPr>
          <p:cNvSpPr txBox="1">
            <a:spLocks/>
          </p:cNvSpPr>
          <p:nvPr/>
        </p:nvSpPr>
        <p:spPr>
          <a:xfrm>
            <a:off x="6477000" y="4864452"/>
            <a:ext cx="4474545" cy="1461939"/>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Post stroke / TBI speech therapy</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Parkinson’s Disease</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Developmental disorders</a:t>
            </a:r>
            <a:endPar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Cerebral Palsy</a:t>
            </a:r>
          </a:p>
        </p:txBody>
      </p:sp>
      <p:sp>
        <p:nvSpPr>
          <p:cNvPr id="20" name="Content Placeholder 2">
            <a:extLst>
              <a:ext uri="{FF2B5EF4-FFF2-40B4-BE49-F238E27FC236}">
                <a16:creationId xmlns:a16="http://schemas.microsoft.com/office/drawing/2014/main" id="{5DDBD255-6307-920C-0BDF-680A52A83537}"/>
              </a:ext>
            </a:extLst>
          </p:cNvPr>
          <p:cNvSpPr txBox="1">
            <a:spLocks/>
          </p:cNvSpPr>
          <p:nvPr/>
        </p:nvSpPr>
        <p:spPr>
          <a:xfrm>
            <a:off x="9231056" y="3021613"/>
            <a:ext cx="2232212" cy="713016"/>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30000" noProof="0">
                <a:ln>
                  <a:noFill/>
                </a:ln>
                <a:solidFill>
                  <a:srgbClr val="00A1E2"/>
                </a:solidFill>
                <a:effectLst/>
                <a:uLnTx/>
                <a:uFillTx/>
                <a:latin typeface="Bond4F" panose="02000000000000000000" pitchFamily="50" charset="0"/>
              </a:rPr>
              <a:t>• </a:t>
            </a:r>
            <a:r>
              <a:rPr lang="en-US" sz="2400" baseline="30000">
                <a:solidFill>
                  <a:srgbClr val="000082"/>
                </a:solidFill>
                <a:latin typeface="Bond4F" panose="02000000000000000000" pitchFamily="50" charset="0"/>
              </a:rPr>
              <a:t>P</a:t>
            </a:r>
            <a:r>
              <a:rPr kumimoji="0" lang="en-US" sz="2400" b="0" i="0" u="none" strike="noStrike" kern="1200" cap="none" spc="0" normalizeH="0" baseline="30000" noProof="0" err="1">
                <a:ln>
                  <a:noFill/>
                </a:ln>
                <a:solidFill>
                  <a:srgbClr val="000082"/>
                </a:solidFill>
                <a:effectLst/>
                <a:uLnTx/>
                <a:uFillTx/>
                <a:latin typeface="Bond4F" panose="02000000000000000000" pitchFamily="50" charset="0"/>
              </a:rPr>
              <a:t>hrase</a:t>
            </a:r>
            <a:r>
              <a:rPr kumimoji="0" lang="en-US" sz="2400" b="0" i="0" u="none" strike="noStrike" kern="1200" cap="none" spc="0" normalizeH="0" baseline="30000" noProof="0">
                <a:ln>
                  <a:noFill/>
                </a:ln>
                <a:solidFill>
                  <a:srgbClr val="000082"/>
                </a:solidFill>
                <a:effectLst/>
                <a:uLnTx/>
                <a:uFillTx/>
                <a:latin typeface="Bond4F" panose="02000000000000000000" pitchFamily="50" charset="0"/>
              </a:rPr>
              <a:t> composition</a:t>
            </a:r>
            <a:endParaRPr kumimoji="0" lang="en-US" sz="2400" b="0" i="0" u="none" strike="noStrike" kern="1200" cap="none" spc="0" normalizeH="0" baseline="30000" noProof="0">
              <a:ln>
                <a:noFill/>
              </a:ln>
              <a:solidFill>
                <a:srgbClr val="00A1E2"/>
              </a:solidFill>
              <a:effectLst/>
              <a:uLnTx/>
              <a:uFillTx/>
              <a:latin typeface="Bond4F" panose="02000000000000000000" pitchFamily="50"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30000" noProof="0">
                <a:ln>
                  <a:noFill/>
                </a:ln>
                <a:solidFill>
                  <a:srgbClr val="00A1E2"/>
                </a:solidFill>
                <a:effectLst/>
                <a:uLnTx/>
                <a:uFillTx/>
                <a:latin typeface="Bond4F" panose="02000000000000000000" pitchFamily="50" charset="0"/>
              </a:rPr>
              <a:t>• </a:t>
            </a:r>
            <a:r>
              <a:rPr lang="en-US" sz="2400" baseline="30000">
                <a:solidFill>
                  <a:srgbClr val="000082"/>
                </a:solidFill>
                <a:latin typeface="Bond4F" panose="02000000000000000000" pitchFamily="50" charset="0"/>
              </a:rPr>
              <a:t>R</a:t>
            </a:r>
            <a:r>
              <a:rPr kumimoji="0" lang="en-US" sz="2400" b="0" i="0" u="none" strike="noStrike" kern="1200" cap="none" spc="0" normalizeH="0" baseline="30000" noProof="0" err="1">
                <a:ln>
                  <a:noFill/>
                </a:ln>
                <a:solidFill>
                  <a:srgbClr val="000082"/>
                </a:solidFill>
                <a:effectLst/>
                <a:uLnTx/>
                <a:uFillTx/>
                <a:latin typeface="Bond4F" panose="02000000000000000000" pitchFamily="50" charset="0"/>
              </a:rPr>
              <a:t>espiratory</a:t>
            </a:r>
            <a:r>
              <a:rPr kumimoji="0" lang="en-US" sz="2400" b="0" i="0" u="none" strike="noStrike" kern="1200" cap="none" spc="0" normalizeH="0" baseline="30000" noProof="0">
                <a:ln>
                  <a:noFill/>
                </a:ln>
                <a:solidFill>
                  <a:srgbClr val="000082"/>
                </a:solidFill>
                <a:effectLst/>
                <a:uLnTx/>
                <a:uFillTx/>
                <a:latin typeface="Bond4F" panose="02000000000000000000" pitchFamily="50" charset="0"/>
              </a:rPr>
              <a:t> education</a:t>
            </a:r>
          </a:p>
        </p:txBody>
      </p:sp>
      <p:grpSp>
        <p:nvGrpSpPr>
          <p:cNvPr id="2" name="Group 1">
            <a:extLst>
              <a:ext uri="{FF2B5EF4-FFF2-40B4-BE49-F238E27FC236}">
                <a16:creationId xmlns:a16="http://schemas.microsoft.com/office/drawing/2014/main" id="{EBC76E1E-7B0B-F347-A1F6-CD3DBDB65DFB}"/>
              </a:ext>
            </a:extLst>
          </p:cNvPr>
          <p:cNvGrpSpPr/>
          <p:nvPr/>
        </p:nvGrpSpPr>
        <p:grpSpPr>
          <a:xfrm>
            <a:off x="1068633" y="1499941"/>
            <a:ext cx="11130942" cy="630942"/>
            <a:chOff x="1061058" y="1491160"/>
            <a:chExt cx="11130942" cy="630942"/>
          </a:xfrm>
        </p:grpSpPr>
        <p:cxnSp>
          <p:nvCxnSpPr>
            <p:cNvPr id="3" name="Straight Connector 2">
              <a:extLst>
                <a:ext uri="{FF2B5EF4-FFF2-40B4-BE49-F238E27FC236}">
                  <a16:creationId xmlns:a16="http://schemas.microsoft.com/office/drawing/2014/main" id="{FE0BBED5-8BF7-9591-9371-6BA6FAA30ED4}"/>
                </a:ext>
              </a:extLst>
            </p:cNvPr>
            <p:cNvCxnSpPr>
              <a:cxnSpLocks/>
            </p:cNvCxnSpPr>
            <p:nvPr/>
          </p:nvCxnSpPr>
          <p:spPr>
            <a:xfrm>
              <a:off x="1248087" y="1920530"/>
              <a:ext cx="10943913" cy="16931"/>
            </a:xfrm>
            <a:prstGeom prst="line">
              <a:avLst/>
            </a:prstGeom>
            <a:solidFill>
              <a:schemeClr val="bg1"/>
            </a:solidFill>
            <a:ln>
              <a:solidFill>
                <a:srgbClr val="00008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2472F63-1D21-A1F5-FC5C-C8BE4972EC66}"/>
                </a:ext>
              </a:extLst>
            </p:cNvPr>
            <p:cNvSpPr txBox="1"/>
            <p:nvPr/>
          </p:nvSpPr>
          <p:spPr>
            <a:xfrm>
              <a:off x="1061058" y="1491160"/>
              <a:ext cx="315528" cy="630942"/>
            </a:xfrm>
            <a:prstGeom prst="rect">
              <a:avLst/>
            </a:prstGeom>
            <a:noFill/>
          </p:spPr>
          <p:txBody>
            <a:bodyPr wrap="square" rtlCol="0">
              <a:spAutoFit/>
            </a:bodyPr>
            <a:lstStyle/>
            <a:p>
              <a:r>
                <a:rPr lang="it-IT" sz="3500">
                  <a:solidFill>
                    <a:srgbClr val="000082"/>
                  </a:solidFill>
                  <a:latin typeface="Gilroy-Black" panose="00000A00000000000000" pitchFamily="2" charset="0"/>
                  <a:ea typeface="+mj-ea"/>
                  <a:cs typeface="+mj-cs"/>
                </a:rPr>
                <a:t>.</a:t>
              </a:r>
            </a:p>
          </p:txBody>
        </p:sp>
      </p:grpSp>
      <p:pic>
        <p:nvPicPr>
          <p:cNvPr id="6" name="Picture 5" descr="A blue and black logo&#10;&#10;AI-generated content may be incorrect.">
            <a:extLst>
              <a:ext uri="{FF2B5EF4-FFF2-40B4-BE49-F238E27FC236}">
                <a16:creationId xmlns:a16="http://schemas.microsoft.com/office/drawing/2014/main" id="{9CF8171A-9917-A2C3-61B8-6D48DB498F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5091" y="355983"/>
            <a:ext cx="1367934" cy="497957"/>
          </a:xfrm>
          <a:prstGeom prst="rect">
            <a:avLst/>
          </a:prstGeom>
        </p:spPr>
      </p:pic>
      <p:pic>
        <p:nvPicPr>
          <p:cNvPr id="7" name="Picture 6" descr="A blue and white logo&#10;&#10;AI-generated content may be incorrect.">
            <a:extLst>
              <a:ext uri="{FF2B5EF4-FFF2-40B4-BE49-F238E27FC236}">
                <a16:creationId xmlns:a16="http://schemas.microsoft.com/office/drawing/2014/main" id="{BFF765EA-231C-956D-B0C0-8F3EF418FE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88267" y="362353"/>
            <a:ext cx="1366612" cy="510422"/>
          </a:xfrm>
          <a:prstGeom prst="rect">
            <a:avLst/>
          </a:prstGeom>
        </p:spPr>
      </p:pic>
      <p:grpSp>
        <p:nvGrpSpPr>
          <p:cNvPr id="5" name="Group 4">
            <a:extLst>
              <a:ext uri="{FF2B5EF4-FFF2-40B4-BE49-F238E27FC236}">
                <a16:creationId xmlns:a16="http://schemas.microsoft.com/office/drawing/2014/main" id="{91A2765A-BD23-2084-6A6A-28C282BAB407}"/>
              </a:ext>
            </a:extLst>
          </p:cNvPr>
          <p:cNvGrpSpPr/>
          <p:nvPr/>
        </p:nvGrpSpPr>
        <p:grpSpPr>
          <a:xfrm>
            <a:off x="978222" y="1199307"/>
            <a:ext cx="1142218" cy="1006326"/>
            <a:chOff x="3958537" y="651736"/>
            <a:chExt cx="1142218" cy="1006326"/>
          </a:xfrm>
        </p:grpSpPr>
        <p:sp>
          <p:nvSpPr>
            <p:cNvPr id="8" name="TextBox 7">
              <a:extLst>
                <a:ext uri="{FF2B5EF4-FFF2-40B4-BE49-F238E27FC236}">
                  <a16:creationId xmlns:a16="http://schemas.microsoft.com/office/drawing/2014/main" id="{7CA6EBD3-E724-4492-DB58-4D244A7D9720}"/>
                </a:ext>
              </a:extLst>
            </p:cNvPr>
            <p:cNvSpPr txBox="1"/>
            <p:nvPr/>
          </p:nvSpPr>
          <p:spPr>
            <a:xfrm>
              <a:off x="3958537" y="651736"/>
              <a:ext cx="90564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aseline="30000">
                  <a:solidFill>
                    <a:srgbClr val="009FE3"/>
                  </a:solidFill>
                  <a:latin typeface="Bond4F-Light" panose="02000000000000000000" pitchFamily="50" charset="0"/>
                </a:rPr>
                <a:t>a</a:t>
              </a:r>
              <a:endParaRPr kumimoji="0" lang="en-GB" sz="4000" b="0" u="none" strike="noStrike" kern="1200" cap="none" spc="0" normalizeH="0" baseline="0" noProof="0">
                <a:ln>
                  <a:noFill/>
                </a:ln>
                <a:solidFill>
                  <a:srgbClr val="009FE3"/>
                </a:solidFill>
                <a:effectLst/>
                <a:uLnTx/>
                <a:uFillTx/>
                <a:latin typeface="Bond4F-Light" panose="02000000000000000000" pitchFamily="50" charset="0"/>
              </a:endParaRPr>
            </a:p>
          </p:txBody>
        </p:sp>
        <p:sp>
          <p:nvSpPr>
            <p:cNvPr id="9" name="TextBox 8">
              <a:extLst>
                <a:ext uri="{FF2B5EF4-FFF2-40B4-BE49-F238E27FC236}">
                  <a16:creationId xmlns:a16="http://schemas.microsoft.com/office/drawing/2014/main" id="{5EFF180E-5703-FC53-2160-41434F494917}"/>
                </a:ext>
              </a:extLst>
            </p:cNvPr>
            <p:cNvSpPr txBox="1"/>
            <p:nvPr/>
          </p:nvSpPr>
          <p:spPr>
            <a:xfrm>
              <a:off x="4195113" y="755950"/>
              <a:ext cx="90564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aseline="30000">
                  <a:solidFill>
                    <a:srgbClr val="009FE3"/>
                  </a:solidFill>
                  <a:latin typeface="Bond4F-Light" panose="02000000000000000000" pitchFamily="50" charset="0"/>
                </a:rPr>
                <a:t>B</a:t>
              </a:r>
              <a:endParaRPr kumimoji="0" lang="en-GB" sz="4000" b="0" u="none" strike="noStrike" kern="1200" cap="none" spc="0" normalizeH="0" baseline="0" noProof="0">
                <a:ln>
                  <a:noFill/>
                </a:ln>
                <a:solidFill>
                  <a:srgbClr val="009FE3"/>
                </a:solidFill>
                <a:effectLst/>
                <a:uLnTx/>
                <a:uFillTx/>
                <a:latin typeface="Bond4F-Light" panose="02000000000000000000" pitchFamily="50" charset="0"/>
              </a:endParaRPr>
            </a:p>
          </p:txBody>
        </p:sp>
        <p:sp>
          <p:nvSpPr>
            <p:cNvPr id="10" name="TextBox 9">
              <a:extLst>
                <a:ext uri="{FF2B5EF4-FFF2-40B4-BE49-F238E27FC236}">
                  <a16:creationId xmlns:a16="http://schemas.microsoft.com/office/drawing/2014/main" id="{7B806AE7-B8C2-C9C8-BA4C-CF1B0244E77C}"/>
                </a:ext>
              </a:extLst>
            </p:cNvPr>
            <p:cNvSpPr txBox="1"/>
            <p:nvPr/>
          </p:nvSpPr>
          <p:spPr>
            <a:xfrm>
              <a:off x="4039384" y="950176"/>
              <a:ext cx="90564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u="none" strike="noStrike" kern="1200" cap="none" spc="0" normalizeH="0" baseline="30000" noProof="0">
                  <a:ln>
                    <a:noFill/>
                  </a:ln>
                  <a:solidFill>
                    <a:srgbClr val="009FE3"/>
                  </a:solidFill>
                  <a:effectLst/>
                  <a:uLnTx/>
                  <a:uFillTx/>
                  <a:latin typeface="Bond4F-Light" panose="02000000000000000000" pitchFamily="50" charset="0"/>
                </a:rPr>
                <a:t>ü</a:t>
              </a:r>
              <a:endParaRPr kumimoji="0" lang="en-GB" sz="4000" b="0" u="none" strike="noStrike" kern="1200" cap="none" spc="0" normalizeH="0" baseline="0" noProof="0">
                <a:ln>
                  <a:noFill/>
                </a:ln>
                <a:solidFill>
                  <a:srgbClr val="009FE3"/>
                </a:solidFill>
                <a:effectLst/>
                <a:uLnTx/>
                <a:uFillTx/>
                <a:latin typeface="Bond4F-Light" panose="02000000000000000000" pitchFamily="50" charset="0"/>
              </a:endParaRPr>
            </a:p>
          </p:txBody>
        </p:sp>
      </p:grpSp>
    </p:spTree>
    <p:extLst>
      <p:ext uri="{BB962C8B-B14F-4D97-AF65-F5344CB8AC3E}">
        <p14:creationId xmlns:p14="http://schemas.microsoft.com/office/powerpoint/2010/main" val="379878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78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repeatCount="indefinite" fill="hold" display="0">
                  <p:stCondLst>
                    <p:cond delay="indefinite"/>
                  </p:stCondLst>
                </p:cTn>
                <p:tgtEl>
                  <p:spTgt spid="1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43717-3280-1803-3DA5-2E252B72AB9C}"/>
            </a:ext>
          </a:extLst>
        </p:cNvPr>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8F03C908-1D99-D3DE-0B97-733C90C08AAD}"/>
              </a:ext>
            </a:extLst>
          </p:cNvPr>
          <p:cNvSpPr/>
          <p:nvPr/>
        </p:nvSpPr>
        <p:spPr>
          <a:xfrm>
            <a:off x="9525" y="2341313"/>
            <a:ext cx="12192000" cy="4160704"/>
          </a:xfrm>
          <a:prstGeom prst="roundRect">
            <a:avLst>
              <a:gd name="adj" fmla="val 8501"/>
            </a:avLst>
          </a:prstGeom>
          <a:solidFill>
            <a:srgbClr val="004899">
              <a:alpha val="10000"/>
            </a:srgbClr>
          </a:solidFill>
          <a:ln>
            <a:solidFill>
              <a:srgbClr val="044998">
                <a:alpha val="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oup 1">
            <a:extLst>
              <a:ext uri="{FF2B5EF4-FFF2-40B4-BE49-F238E27FC236}">
                <a16:creationId xmlns:a16="http://schemas.microsoft.com/office/drawing/2014/main" id="{E8F05594-04FC-3124-2D69-E83F31928E95}"/>
              </a:ext>
            </a:extLst>
          </p:cNvPr>
          <p:cNvGrpSpPr/>
          <p:nvPr/>
        </p:nvGrpSpPr>
        <p:grpSpPr>
          <a:xfrm>
            <a:off x="1068633" y="1499941"/>
            <a:ext cx="11130942" cy="630942"/>
            <a:chOff x="1061058" y="1491160"/>
            <a:chExt cx="11130942" cy="630942"/>
          </a:xfrm>
        </p:grpSpPr>
        <p:cxnSp>
          <p:nvCxnSpPr>
            <p:cNvPr id="3" name="Straight Connector 2">
              <a:extLst>
                <a:ext uri="{FF2B5EF4-FFF2-40B4-BE49-F238E27FC236}">
                  <a16:creationId xmlns:a16="http://schemas.microsoft.com/office/drawing/2014/main" id="{84970583-DE5D-F601-2A2A-C440A7C6F90F}"/>
                </a:ext>
              </a:extLst>
            </p:cNvPr>
            <p:cNvCxnSpPr>
              <a:cxnSpLocks/>
            </p:cNvCxnSpPr>
            <p:nvPr/>
          </p:nvCxnSpPr>
          <p:spPr>
            <a:xfrm>
              <a:off x="1248087" y="1920530"/>
              <a:ext cx="10943913" cy="16931"/>
            </a:xfrm>
            <a:prstGeom prst="line">
              <a:avLst/>
            </a:prstGeom>
            <a:solidFill>
              <a:schemeClr val="bg1"/>
            </a:solidFill>
            <a:ln>
              <a:solidFill>
                <a:srgbClr val="00008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07A7F57-DB1D-774D-77D0-07FFC4C10C19}"/>
                </a:ext>
              </a:extLst>
            </p:cNvPr>
            <p:cNvSpPr txBox="1"/>
            <p:nvPr/>
          </p:nvSpPr>
          <p:spPr>
            <a:xfrm>
              <a:off x="1061058" y="1491160"/>
              <a:ext cx="315528" cy="630942"/>
            </a:xfrm>
            <a:prstGeom prst="rect">
              <a:avLst/>
            </a:prstGeom>
            <a:noFill/>
          </p:spPr>
          <p:txBody>
            <a:bodyPr wrap="square" rtlCol="0">
              <a:spAutoFit/>
            </a:bodyPr>
            <a:lstStyle/>
            <a:p>
              <a:r>
                <a:rPr lang="it-IT" sz="3500">
                  <a:solidFill>
                    <a:srgbClr val="000082"/>
                  </a:solidFill>
                  <a:latin typeface="Gilroy-Black" panose="00000A00000000000000" pitchFamily="2" charset="0"/>
                  <a:ea typeface="+mj-ea"/>
                  <a:cs typeface="+mj-cs"/>
                </a:rPr>
                <a:t>.</a:t>
              </a:r>
            </a:p>
          </p:txBody>
        </p:sp>
      </p:grpSp>
      <p:sp>
        <p:nvSpPr>
          <p:cNvPr id="7" name="Title 1">
            <a:extLst>
              <a:ext uri="{FF2B5EF4-FFF2-40B4-BE49-F238E27FC236}">
                <a16:creationId xmlns:a16="http://schemas.microsoft.com/office/drawing/2014/main" id="{877360D8-FA35-47AB-A63B-EE4B3F29D22E}"/>
              </a:ext>
            </a:extLst>
          </p:cNvPr>
          <p:cNvSpPr txBox="1">
            <a:spLocks/>
          </p:cNvSpPr>
          <p:nvPr/>
        </p:nvSpPr>
        <p:spPr>
          <a:xfrm>
            <a:off x="1680713" y="1401757"/>
            <a:ext cx="4061059" cy="57708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0" i="0" u="none" strike="noStrike" kern="1200" cap="none" spc="0" normalizeH="0" baseline="0" noProof="0">
                <a:ln>
                  <a:noFill/>
                </a:ln>
                <a:solidFill>
                  <a:srgbClr val="000082"/>
                </a:solidFill>
                <a:effectLst/>
                <a:uLnTx/>
                <a:uFillTx/>
                <a:latin typeface="Gilroy-Black" panose="00000A00000000000000" pitchFamily="2" charset="0"/>
                <a:ea typeface="+mj-ea"/>
                <a:cs typeface="+mj-cs"/>
              </a:rPr>
              <a:t>Full Immersive VR</a:t>
            </a:r>
            <a:r>
              <a:rPr kumimoji="0" lang="en-US" sz="3500" b="0" i="0" u="none" strike="noStrike" kern="1200" cap="none" spc="0" normalizeH="0" baseline="0" noProof="0">
                <a:ln>
                  <a:noFill/>
                </a:ln>
                <a:solidFill>
                  <a:srgbClr val="009FE3"/>
                </a:solidFill>
                <a:effectLst/>
                <a:uLnTx/>
                <a:uFillTx/>
                <a:latin typeface="Gilroy-Black" panose="00000A00000000000000" pitchFamily="2" charset="0"/>
                <a:ea typeface="+mj-ea"/>
                <a:cs typeface="+mj-cs"/>
              </a:rPr>
              <a:t>.</a:t>
            </a:r>
          </a:p>
        </p:txBody>
      </p:sp>
      <p:pic>
        <p:nvPicPr>
          <p:cNvPr id="8" name="Graphic 7">
            <a:extLst>
              <a:ext uri="{FF2B5EF4-FFF2-40B4-BE49-F238E27FC236}">
                <a16:creationId xmlns:a16="http://schemas.microsoft.com/office/drawing/2014/main" id="{FC02DE72-2DAB-4719-A9DA-7D7295C837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0663" y="1332820"/>
            <a:ext cx="400050" cy="485775"/>
          </a:xfrm>
          <a:prstGeom prst="rect">
            <a:avLst/>
          </a:prstGeom>
        </p:spPr>
      </p:pic>
      <p:sp>
        <p:nvSpPr>
          <p:cNvPr id="10" name="Content Placeholder 2">
            <a:extLst>
              <a:ext uri="{FF2B5EF4-FFF2-40B4-BE49-F238E27FC236}">
                <a16:creationId xmlns:a16="http://schemas.microsoft.com/office/drawing/2014/main" id="{6DCB8DD9-429E-4F3A-A6B5-A206029EDFEB}"/>
              </a:ext>
            </a:extLst>
          </p:cNvPr>
          <p:cNvSpPr txBox="1">
            <a:spLocks/>
          </p:cNvSpPr>
          <p:nvPr/>
        </p:nvSpPr>
        <p:spPr>
          <a:xfrm>
            <a:off x="1225010" y="2516587"/>
            <a:ext cx="4880515" cy="2402196"/>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The exercises with full immersive VR rehabilitation are designed for the rehabilitation of fine hand movements, functional activities and ADL activities. </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sz="2400" baseline="30000">
                <a:solidFill>
                  <a:srgbClr val="000082"/>
                </a:solidFill>
                <a:latin typeface="Bond4F-Light" panose="02000000000000000000" pitchFamily="50" charset="0"/>
              </a:rPr>
              <a:t>Among the other exercises, the patient will be able to use just his upper limb to move inside a supermarket to collect the items written in a shopping list.</a:t>
            </a:r>
            <a:endParaRPr kumimoji="0" lang="en-US" sz="2400" b="0" i="0" u="none" strike="noStrike" kern="1200" cap="none" spc="0" normalizeH="0" baseline="30000" noProof="0">
              <a:ln>
                <a:noFill/>
              </a:ln>
              <a:solidFill>
                <a:srgbClr val="000082"/>
              </a:solidFill>
              <a:effectLst/>
              <a:highlight>
                <a:srgbClr val="FF0000"/>
              </a:highlight>
              <a:uLnTx/>
              <a:uFillTx/>
              <a:latin typeface="Bond4F-Light" panose="02000000000000000000" pitchFamily="50" charset="0"/>
              <a:ea typeface="+mn-ea"/>
              <a:cs typeface="+mn-cs"/>
            </a:endParaRPr>
          </a:p>
        </p:txBody>
      </p:sp>
      <p:pic>
        <p:nvPicPr>
          <p:cNvPr id="14" name="VR2">
            <a:hlinkClick r:id="" action="ppaction://media"/>
            <a:extLst>
              <a:ext uri="{FF2B5EF4-FFF2-40B4-BE49-F238E27FC236}">
                <a16:creationId xmlns:a16="http://schemas.microsoft.com/office/drawing/2014/main" id="{8C40334C-956D-4E7D-9F17-C5DEE92F967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72393" y="2709843"/>
            <a:ext cx="6086475" cy="3423643"/>
          </a:xfrm>
          <a:prstGeom prst="rect">
            <a:avLst/>
          </a:prstGeom>
        </p:spPr>
      </p:pic>
      <p:grpSp>
        <p:nvGrpSpPr>
          <p:cNvPr id="16" name="Group 15">
            <a:extLst>
              <a:ext uri="{FF2B5EF4-FFF2-40B4-BE49-F238E27FC236}">
                <a16:creationId xmlns:a16="http://schemas.microsoft.com/office/drawing/2014/main" id="{EEE641F9-164C-7B72-47F2-6F339434D99C}"/>
              </a:ext>
            </a:extLst>
          </p:cNvPr>
          <p:cNvGrpSpPr/>
          <p:nvPr/>
        </p:nvGrpSpPr>
        <p:grpSpPr>
          <a:xfrm>
            <a:off x="1225010" y="4918783"/>
            <a:ext cx="4640313" cy="1536254"/>
            <a:chOff x="1255662" y="4965762"/>
            <a:chExt cx="4640313" cy="1536254"/>
          </a:xfrm>
        </p:grpSpPr>
        <p:sp>
          <p:nvSpPr>
            <p:cNvPr id="12" name="Content Placeholder 2">
              <a:extLst>
                <a:ext uri="{FF2B5EF4-FFF2-40B4-BE49-F238E27FC236}">
                  <a16:creationId xmlns:a16="http://schemas.microsoft.com/office/drawing/2014/main" id="{487BED48-94D1-414A-A043-C1C15A26367E}"/>
                </a:ext>
              </a:extLst>
            </p:cNvPr>
            <p:cNvSpPr txBox="1">
              <a:spLocks/>
            </p:cNvSpPr>
            <p:nvPr/>
          </p:nvSpPr>
          <p:spPr>
            <a:xfrm>
              <a:off x="1255662" y="4965762"/>
              <a:ext cx="4640313" cy="427296"/>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This module is mostly used for:</a:t>
              </a:r>
            </a:p>
          </p:txBody>
        </p:sp>
        <p:sp>
          <p:nvSpPr>
            <p:cNvPr id="9" name="Content Placeholder 2">
              <a:extLst>
                <a:ext uri="{FF2B5EF4-FFF2-40B4-BE49-F238E27FC236}">
                  <a16:creationId xmlns:a16="http://schemas.microsoft.com/office/drawing/2014/main" id="{A0BC1BC9-9842-21C1-0E55-3153BD9FD38D}"/>
                </a:ext>
              </a:extLst>
            </p:cNvPr>
            <p:cNvSpPr txBox="1">
              <a:spLocks/>
            </p:cNvSpPr>
            <p:nvPr/>
          </p:nvSpPr>
          <p:spPr>
            <a:xfrm>
              <a:off x="1280663" y="5407214"/>
              <a:ext cx="2388522" cy="1087477"/>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Post stroke and TBI</a:t>
              </a:r>
            </a:p>
            <a:p>
              <a:pPr marL="0" indent="0">
                <a:lnSpc>
                  <a:spcPct val="100000"/>
                </a:lnSpc>
                <a:buNone/>
                <a:defRPr/>
              </a:pPr>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Multiple Sclerosis</a:t>
              </a:r>
            </a:p>
            <a:p>
              <a:pPr marL="0" indent="0">
                <a:lnSpc>
                  <a:spcPct val="100000"/>
                </a:lnSpc>
                <a:buNone/>
                <a:defRPr/>
              </a:pPr>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Mild cognitive Impairment</a:t>
              </a:r>
            </a:p>
          </p:txBody>
        </p:sp>
        <p:sp>
          <p:nvSpPr>
            <p:cNvPr id="15" name="Content Placeholder 2">
              <a:extLst>
                <a:ext uri="{FF2B5EF4-FFF2-40B4-BE49-F238E27FC236}">
                  <a16:creationId xmlns:a16="http://schemas.microsoft.com/office/drawing/2014/main" id="{969C677C-1156-7DA4-9182-DC2686C1803F}"/>
                </a:ext>
              </a:extLst>
            </p:cNvPr>
            <p:cNvSpPr txBox="1">
              <a:spLocks/>
            </p:cNvSpPr>
            <p:nvPr/>
          </p:nvSpPr>
          <p:spPr>
            <a:xfrm>
              <a:off x="3726528" y="5414539"/>
              <a:ext cx="1859013" cy="1087477"/>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Parkinson</a:t>
              </a:r>
            </a:p>
            <a:p>
              <a:pPr marL="0" indent="0">
                <a:lnSpc>
                  <a:spcPct val="100000"/>
                </a:lnSpc>
                <a:buNone/>
                <a:defRPr/>
              </a:pPr>
              <a:r>
                <a:rPr kumimoji="0" lang="en-US" sz="2400" b="0" i="0" u="none" strike="noStrike" kern="1200" cap="none" spc="0" normalizeH="0" baseline="30000" noProof="0">
                  <a:ln>
                    <a:noFill/>
                  </a:ln>
                  <a:solidFill>
                    <a:srgbClr val="00A1E2"/>
                  </a:solidFill>
                  <a:effectLst/>
                  <a:uLnTx/>
                  <a:uFillTx/>
                  <a:latin typeface="Bond4F-Light" panose="02000000000000000000" pitchFamily="50" charset="0"/>
                  <a:ea typeface="+mn-ea"/>
                  <a:cs typeface="+mn-cs"/>
                </a:rPr>
                <a:t>• </a:t>
              </a:r>
              <a:r>
                <a:rPr lang="en-US" sz="2400" baseline="30000">
                  <a:solidFill>
                    <a:srgbClr val="000082"/>
                  </a:solidFill>
                  <a:latin typeface="Bond4F-Light" panose="02000000000000000000" pitchFamily="50" charset="0"/>
                </a:rPr>
                <a:t>Alzheimer</a:t>
              </a:r>
            </a:p>
            <a:p>
              <a:pPr marL="0" indent="0">
                <a:lnSpc>
                  <a:spcPct val="100000"/>
                </a:lnSpc>
                <a:buNone/>
                <a:defRPr/>
              </a:pPr>
              <a:r>
                <a:rPr lang="en-US" sz="2400" baseline="30000">
                  <a:solidFill>
                    <a:srgbClr val="000082"/>
                  </a:solidFill>
                  <a:latin typeface="Bond4F-Light" panose="02000000000000000000" pitchFamily="50" charset="0"/>
                </a:rPr>
                <a:t>a</a:t>
              </a:r>
              <a:r>
                <a:rPr kumimoji="0" lang="en-US" sz="2400" b="0" i="0" u="none" strike="noStrike" kern="1200" cap="none" spc="0" normalizeH="0" baseline="30000" noProof="0" err="1">
                  <a:ln>
                    <a:noFill/>
                  </a:ln>
                  <a:solidFill>
                    <a:srgbClr val="000082"/>
                  </a:solidFill>
                  <a:effectLst/>
                  <a:uLnTx/>
                  <a:uFillTx/>
                  <a:latin typeface="Bond4F-Light" panose="02000000000000000000" pitchFamily="50" charset="0"/>
                  <a:ea typeface="+mn-ea"/>
                  <a:cs typeface="+mn-cs"/>
                </a:rPr>
                <a:t>nd</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 many others</a:t>
              </a:r>
            </a:p>
          </p:txBody>
        </p:sp>
      </p:grpSp>
      <p:pic>
        <p:nvPicPr>
          <p:cNvPr id="4" name="Picture 3" descr="A blue and black logo&#10;&#10;AI-generated content may be incorrect.">
            <a:extLst>
              <a:ext uri="{FF2B5EF4-FFF2-40B4-BE49-F238E27FC236}">
                <a16:creationId xmlns:a16="http://schemas.microsoft.com/office/drawing/2014/main" id="{A9D680BA-976B-0474-E244-07A42B235AF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35091" y="355983"/>
            <a:ext cx="1367934" cy="497957"/>
          </a:xfrm>
          <a:prstGeom prst="rect">
            <a:avLst/>
          </a:prstGeom>
        </p:spPr>
      </p:pic>
      <p:pic>
        <p:nvPicPr>
          <p:cNvPr id="6" name="Picture 5" descr="A blue and white logo&#10;&#10;AI-generated content may be incorrect.">
            <a:extLst>
              <a:ext uri="{FF2B5EF4-FFF2-40B4-BE49-F238E27FC236}">
                <a16:creationId xmlns:a16="http://schemas.microsoft.com/office/drawing/2014/main" id="{324AEDC6-5382-62E5-4B99-FED17ACFBCB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88267" y="362353"/>
            <a:ext cx="1366612" cy="510422"/>
          </a:xfrm>
          <a:prstGeom prst="rect">
            <a:avLst/>
          </a:prstGeom>
        </p:spPr>
      </p:pic>
    </p:spTree>
    <p:extLst>
      <p:ext uri="{BB962C8B-B14F-4D97-AF65-F5344CB8AC3E}">
        <p14:creationId xmlns:p14="http://schemas.microsoft.com/office/powerpoint/2010/main" val="422723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3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96970">
                <p:cTn id="12" repeatCount="indefinite" fill="hold" display="0">
                  <p:stCondLst>
                    <p:cond delay="indefinite"/>
                  </p:stCondLst>
                </p:cTn>
                <p:tgtEl>
                  <p:spTgt spid="1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017D9-9045-5DA3-A3F8-B1A32CED584A}"/>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9A4255D3-A7A3-2A58-82B6-7E329986EB3C}"/>
              </a:ext>
            </a:extLst>
          </p:cNvPr>
          <p:cNvSpPr/>
          <p:nvPr/>
        </p:nvSpPr>
        <p:spPr>
          <a:xfrm>
            <a:off x="0" y="0"/>
            <a:ext cx="6096000" cy="6858000"/>
          </a:xfrm>
          <a:prstGeom prst="rect">
            <a:avLst/>
          </a:prstGeom>
          <a:solidFill>
            <a:srgbClr val="1A3C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9" name="Group 8">
            <a:extLst>
              <a:ext uri="{FF2B5EF4-FFF2-40B4-BE49-F238E27FC236}">
                <a16:creationId xmlns:a16="http://schemas.microsoft.com/office/drawing/2014/main" id="{CC57C044-832C-3630-CC74-A01E82D7DF9A}"/>
              </a:ext>
            </a:extLst>
          </p:cNvPr>
          <p:cNvGrpSpPr/>
          <p:nvPr/>
        </p:nvGrpSpPr>
        <p:grpSpPr>
          <a:xfrm>
            <a:off x="359273" y="411834"/>
            <a:ext cx="1593352" cy="371072"/>
            <a:chOff x="359273" y="411834"/>
            <a:chExt cx="1593352" cy="371072"/>
          </a:xfrm>
        </p:grpSpPr>
        <p:sp>
          <p:nvSpPr>
            <p:cNvPr id="6" name="Title 1">
              <a:extLst>
                <a:ext uri="{FF2B5EF4-FFF2-40B4-BE49-F238E27FC236}">
                  <a16:creationId xmlns:a16="http://schemas.microsoft.com/office/drawing/2014/main" id="{95A25E94-1C2D-EDAE-00A6-B0D9BC348878}"/>
                </a:ext>
              </a:extLst>
            </p:cNvPr>
            <p:cNvSpPr txBox="1">
              <a:spLocks/>
            </p:cNvSpPr>
            <p:nvPr/>
          </p:nvSpPr>
          <p:spPr>
            <a:xfrm>
              <a:off x="359273" y="411834"/>
              <a:ext cx="1593352" cy="3693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dirty="0">
                  <a:solidFill>
                    <a:schemeClr val="bg1"/>
                  </a:solidFill>
                  <a:latin typeface="Gilroy-Black" panose="00000A00000000000000" pitchFamily="2" charset="0"/>
                </a:rPr>
                <a:t>TELEREHAB</a:t>
              </a:r>
              <a:r>
                <a:rPr lang="en-US" sz="2000" dirty="0">
                  <a:solidFill>
                    <a:srgbClr val="009FE3"/>
                  </a:solidFill>
                  <a:latin typeface="Gilroy-Black" panose="00000A00000000000000" pitchFamily="2" charset="0"/>
                </a:rPr>
                <a:t>.</a:t>
              </a:r>
              <a:endParaRPr kumimoji="0" lang="en-US" sz="2000" b="0" i="0" u="none" strike="noStrike" kern="1200" cap="none" spc="0" normalizeH="0" baseline="0" noProof="0" dirty="0">
                <a:ln>
                  <a:noFill/>
                </a:ln>
                <a:solidFill>
                  <a:srgbClr val="009FE3"/>
                </a:solidFill>
                <a:effectLst/>
                <a:uLnTx/>
                <a:uFillTx/>
                <a:latin typeface="Gilroy-Black" panose="00000A00000000000000" pitchFamily="2" charset="0"/>
                <a:ea typeface="+mj-ea"/>
                <a:cs typeface="+mj-cs"/>
              </a:endParaRPr>
            </a:p>
          </p:txBody>
        </p:sp>
        <p:pic>
          <p:nvPicPr>
            <p:cNvPr id="8" name="Immagine 38">
              <a:extLst>
                <a:ext uri="{FF2B5EF4-FFF2-40B4-BE49-F238E27FC236}">
                  <a16:creationId xmlns:a16="http://schemas.microsoft.com/office/drawing/2014/main" id="{D32F7B3B-4E0E-316E-89C6-24676E36D21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43025" y="680893"/>
              <a:ext cx="477507" cy="102013"/>
            </a:xfrm>
            <a:prstGeom prst="rect">
              <a:avLst/>
            </a:prstGeom>
            <a:ln>
              <a:noFill/>
            </a:ln>
          </p:spPr>
        </p:pic>
      </p:grpSp>
      <p:sp>
        <p:nvSpPr>
          <p:cNvPr id="10" name="Title 1">
            <a:extLst>
              <a:ext uri="{FF2B5EF4-FFF2-40B4-BE49-F238E27FC236}">
                <a16:creationId xmlns:a16="http://schemas.microsoft.com/office/drawing/2014/main" id="{E6EE9026-DC8B-C48F-2805-CE3A4C04ECA8}"/>
              </a:ext>
            </a:extLst>
          </p:cNvPr>
          <p:cNvSpPr txBox="1">
            <a:spLocks/>
          </p:cNvSpPr>
          <p:nvPr/>
        </p:nvSpPr>
        <p:spPr>
          <a:xfrm>
            <a:off x="529372" y="1927214"/>
            <a:ext cx="4175978" cy="1061829"/>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0" i="0" u="none" strike="noStrike" kern="1200" cap="none" spc="0" normalizeH="0" baseline="0" noProof="0" dirty="0">
                <a:ln>
                  <a:noFill/>
                </a:ln>
                <a:solidFill>
                  <a:schemeClr val="bg1"/>
                </a:solidFill>
                <a:effectLst/>
                <a:uLnTx/>
                <a:uFillTx/>
                <a:latin typeface="Gilroy-Black" panose="00000A00000000000000" pitchFamily="2" charset="0"/>
                <a:ea typeface="+mj-ea"/>
                <a:cs typeface="+mj-cs"/>
              </a:rPr>
              <a:t>Telerehabilitation</a:t>
            </a:r>
            <a:br>
              <a:rPr kumimoji="0" lang="en-US" sz="3500" b="0" i="0" u="none" strike="noStrike" kern="1200" cap="none" spc="0" normalizeH="0" baseline="0" noProof="0" dirty="0">
                <a:ln>
                  <a:noFill/>
                </a:ln>
                <a:solidFill>
                  <a:schemeClr val="bg1"/>
                </a:solidFill>
                <a:effectLst/>
                <a:uLnTx/>
                <a:uFillTx/>
                <a:latin typeface="Gilroy-Black" panose="00000A00000000000000" pitchFamily="2" charset="0"/>
                <a:ea typeface="+mj-ea"/>
                <a:cs typeface="+mj-cs"/>
              </a:rPr>
            </a:br>
            <a:r>
              <a:rPr kumimoji="0" lang="en-US" sz="3500" b="0" i="0" u="none" strike="noStrike" kern="1200" cap="none" spc="0" normalizeH="0" baseline="0" noProof="0" dirty="0">
                <a:ln>
                  <a:noFill/>
                </a:ln>
                <a:solidFill>
                  <a:schemeClr val="bg1"/>
                </a:solidFill>
                <a:effectLst/>
                <a:uLnTx/>
                <a:uFillTx/>
                <a:latin typeface="Gilroy-Black" panose="00000A00000000000000" pitchFamily="2" charset="0"/>
                <a:ea typeface="+mj-ea"/>
                <a:cs typeface="+mj-cs"/>
              </a:rPr>
              <a:t>since 1998</a:t>
            </a:r>
            <a:r>
              <a:rPr kumimoji="0" lang="en-US" sz="3500" b="0" i="0" u="none" strike="noStrike" kern="1200" cap="none" spc="0" normalizeH="0" baseline="0" noProof="0" dirty="0">
                <a:ln>
                  <a:noFill/>
                </a:ln>
                <a:solidFill>
                  <a:srgbClr val="009FE3"/>
                </a:solidFill>
                <a:effectLst/>
                <a:uLnTx/>
                <a:uFillTx/>
                <a:latin typeface="Gilroy-Black" panose="00000A00000000000000" pitchFamily="2" charset="0"/>
                <a:ea typeface="+mj-ea"/>
                <a:cs typeface="+mj-cs"/>
              </a:rPr>
              <a:t>.</a:t>
            </a:r>
          </a:p>
        </p:txBody>
      </p:sp>
      <p:sp>
        <p:nvSpPr>
          <p:cNvPr id="12" name="TextBox 11">
            <a:extLst>
              <a:ext uri="{FF2B5EF4-FFF2-40B4-BE49-F238E27FC236}">
                <a16:creationId xmlns:a16="http://schemas.microsoft.com/office/drawing/2014/main" id="{81F20425-99CE-77D2-1F30-BCEC039F6316}"/>
              </a:ext>
            </a:extLst>
          </p:cNvPr>
          <p:cNvSpPr txBox="1"/>
          <p:nvPr/>
        </p:nvSpPr>
        <p:spPr>
          <a:xfrm>
            <a:off x="529372" y="3868958"/>
            <a:ext cx="4737954" cy="1938992"/>
          </a:xfrm>
          <a:prstGeom prst="rect">
            <a:avLst/>
          </a:prstGeom>
          <a:noFill/>
        </p:spPr>
        <p:txBody>
          <a:bodyPr wrap="square">
            <a:spAutoFit/>
          </a:bodyPr>
          <a:lstStyle/>
          <a:p>
            <a:r>
              <a:rPr lang="en-US" sz="2000" baseline="30000" dirty="0">
                <a:solidFill>
                  <a:schemeClr val="bg1"/>
                </a:solidFill>
                <a:latin typeface="Bond4F-Light" panose="02000000000000000000" pitchFamily="50" charset="0"/>
              </a:rPr>
              <a:t>Since 1998, </a:t>
            </a:r>
            <a:r>
              <a:rPr lang="en-US" sz="2000" baseline="30000" dirty="0" err="1">
                <a:solidFill>
                  <a:schemeClr val="bg1"/>
                </a:solidFill>
                <a:latin typeface="Bond4F-Light" panose="02000000000000000000" pitchFamily="50" charset="0"/>
              </a:rPr>
              <a:t>Khymeia</a:t>
            </a:r>
            <a:r>
              <a:rPr lang="en-US" sz="2000" baseline="30000" dirty="0">
                <a:solidFill>
                  <a:schemeClr val="bg1"/>
                </a:solidFill>
                <a:latin typeface="Bond4F-Light" panose="02000000000000000000" pitchFamily="50" charset="0"/>
              </a:rPr>
              <a:t> offers the most complete and innovative Telemedicine and Telerehabilitation ecosystem for developmental and adult ages, managed through the “Kloud” platform, for a complete control over all its functions.</a:t>
            </a:r>
          </a:p>
          <a:p>
            <a:endParaRPr lang="en-US" sz="2000" baseline="30000" dirty="0">
              <a:solidFill>
                <a:schemeClr val="bg1"/>
              </a:solidFill>
              <a:latin typeface="Bond4F-Light" panose="02000000000000000000" pitchFamily="50" charset="0"/>
            </a:endParaRPr>
          </a:p>
          <a:p>
            <a:r>
              <a:rPr lang="en-US" sz="2000" baseline="30000" dirty="0">
                <a:solidFill>
                  <a:schemeClr val="bg1"/>
                </a:solidFill>
                <a:latin typeface="Bond4F-Light" panose="02000000000000000000" pitchFamily="50" charset="0"/>
              </a:rPr>
              <a:t>The implementation of the patented VRRS system has allowed the creation of territorial telerehabilitation networks, involving public and private institutions, offering an exclusive experience in the field of remote rehabilitation.</a:t>
            </a:r>
            <a:endParaRPr lang="it-IT" sz="2000" baseline="30000" dirty="0">
              <a:solidFill>
                <a:schemeClr val="bg1"/>
              </a:solidFill>
              <a:latin typeface="Bond4F-Light" panose="02000000000000000000" pitchFamily="50" charset="0"/>
            </a:endParaRPr>
          </a:p>
        </p:txBody>
      </p:sp>
      <p:pic>
        <p:nvPicPr>
          <p:cNvPr id="15" name="Picture 14" descr="A blue and black logo&#10;&#10;AI-generated content may be incorrect.">
            <a:extLst>
              <a:ext uri="{FF2B5EF4-FFF2-40B4-BE49-F238E27FC236}">
                <a16:creationId xmlns:a16="http://schemas.microsoft.com/office/drawing/2014/main" id="{A2FA2F75-0C39-FEDD-D6AC-F1099A8361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5091" y="355983"/>
            <a:ext cx="1367934" cy="497957"/>
          </a:xfrm>
          <a:prstGeom prst="rect">
            <a:avLst/>
          </a:prstGeom>
        </p:spPr>
      </p:pic>
      <p:pic>
        <p:nvPicPr>
          <p:cNvPr id="2" name="Immagine 6">
            <a:extLst>
              <a:ext uri="{FF2B5EF4-FFF2-40B4-BE49-F238E27FC236}">
                <a16:creationId xmlns:a16="http://schemas.microsoft.com/office/drawing/2014/main" id="{DBE01A13-83EE-C3FA-C8D1-0098E7337C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4817" y="1839657"/>
            <a:ext cx="5357811" cy="3013769"/>
          </a:xfrm>
          <a:prstGeom prst="rect">
            <a:avLst/>
          </a:prstGeom>
        </p:spPr>
      </p:pic>
    </p:spTree>
    <p:extLst>
      <p:ext uri="{BB962C8B-B14F-4D97-AF65-F5344CB8AC3E}">
        <p14:creationId xmlns:p14="http://schemas.microsoft.com/office/powerpoint/2010/main" val="3859885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CD20C-047B-BDFD-B2D6-08CE1089BE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5C5B074-E156-77EF-4B93-9E751D733510}"/>
              </a:ext>
            </a:extLst>
          </p:cNvPr>
          <p:cNvSpPr/>
          <p:nvPr/>
        </p:nvSpPr>
        <p:spPr>
          <a:xfrm>
            <a:off x="0" y="0"/>
            <a:ext cx="12192000" cy="6858000"/>
          </a:xfrm>
          <a:prstGeom prst="rect">
            <a:avLst/>
          </a:prstGeom>
          <a:solidFill>
            <a:srgbClr val="1A3C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Picture 2" descr="A black and white logo&#10;&#10;Description automatically generated">
            <a:extLst>
              <a:ext uri="{FF2B5EF4-FFF2-40B4-BE49-F238E27FC236}">
                <a16:creationId xmlns:a16="http://schemas.microsoft.com/office/drawing/2014/main" id="{3FBA534F-EA11-084E-2540-BFD80072E0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33975" y="366006"/>
            <a:ext cx="1373355" cy="499873"/>
          </a:xfrm>
          <a:prstGeom prst="rect">
            <a:avLst/>
          </a:prstGeom>
        </p:spPr>
      </p:pic>
      <p:grpSp>
        <p:nvGrpSpPr>
          <p:cNvPr id="4" name="Group 3">
            <a:extLst>
              <a:ext uri="{FF2B5EF4-FFF2-40B4-BE49-F238E27FC236}">
                <a16:creationId xmlns:a16="http://schemas.microsoft.com/office/drawing/2014/main" id="{9FD9FBB8-BD47-E64B-ADA4-7BA73649F19D}"/>
              </a:ext>
            </a:extLst>
          </p:cNvPr>
          <p:cNvGrpSpPr/>
          <p:nvPr/>
        </p:nvGrpSpPr>
        <p:grpSpPr>
          <a:xfrm>
            <a:off x="0" y="1171364"/>
            <a:ext cx="9964457" cy="892336"/>
            <a:chOff x="0" y="599420"/>
            <a:chExt cx="9964457" cy="892336"/>
          </a:xfrm>
        </p:grpSpPr>
        <p:sp>
          <p:nvSpPr>
            <p:cNvPr id="18" name="Rectangle: Rounded Corners 17">
              <a:extLst>
                <a:ext uri="{FF2B5EF4-FFF2-40B4-BE49-F238E27FC236}">
                  <a16:creationId xmlns:a16="http://schemas.microsoft.com/office/drawing/2014/main" id="{8D0CCD03-F3E7-EFF4-CCE7-936835855F19}"/>
                </a:ext>
              </a:extLst>
            </p:cNvPr>
            <p:cNvSpPr/>
            <p:nvPr/>
          </p:nvSpPr>
          <p:spPr>
            <a:xfrm>
              <a:off x="1296707" y="599420"/>
              <a:ext cx="7980643" cy="892336"/>
            </a:xfrm>
            <a:prstGeom prst="roundRect">
              <a:avLst>
                <a:gd name="adj" fmla="val 50000"/>
              </a:avLst>
            </a:prstGeom>
            <a:solidFill>
              <a:srgbClr val="E5EC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1A3C8A"/>
                  </a:solidFill>
                  <a:effectLst>
                    <a:outerShdw blurRad="38100" dist="38100" dir="2700000" algn="tl">
                      <a:srgbClr val="000000">
                        <a:alpha val="43137"/>
                      </a:srgbClr>
                    </a:outerShdw>
                  </a:effectLst>
                  <a:latin typeface="Gilroy-Black" panose="00000A00000000000000" pitchFamily="2" charset="0"/>
                </a:rPr>
                <a:t>Since </a:t>
              </a:r>
              <a:r>
                <a:rPr lang="en-US" dirty="0">
                  <a:solidFill>
                    <a:srgbClr val="00B0F0"/>
                  </a:solidFill>
                  <a:latin typeface="Gilroy-Black" panose="00000A00000000000000" pitchFamily="2" charset="0"/>
                </a:rPr>
                <a:t>1998</a:t>
              </a:r>
              <a:r>
                <a:rPr lang="en-US" dirty="0">
                  <a:solidFill>
                    <a:schemeClr val="bg1"/>
                  </a:solidFill>
                  <a:effectLst>
                    <a:outerShdw blurRad="38100" dist="38100" dir="2700000" algn="tl">
                      <a:srgbClr val="000000">
                        <a:alpha val="43137"/>
                      </a:srgbClr>
                    </a:outerShdw>
                  </a:effectLst>
                  <a:latin typeface="Gilroy-Black" panose="00000A00000000000000" pitchFamily="2" charset="0"/>
                </a:rPr>
                <a:t> </a:t>
              </a:r>
              <a:r>
                <a:rPr lang="en-US" dirty="0" err="1">
                  <a:solidFill>
                    <a:srgbClr val="1A3C8A"/>
                  </a:solidFill>
                  <a:effectLst>
                    <a:outerShdw blurRad="38100" dist="38100" dir="2700000" algn="tl">
                      <a:srgbClr val="000000">
                        <a:alpha val="43137"/>
                      </a:srgbClr>
                    </a:outerShdw>
                  </a:effectLst>
                  <a:latin typeface="Gilroy-Black" panose="00000A00000000000000" pitchFamily="2" charset="0"/>
                </a:rPr>
                <a:t>Khymeia</a:t>
              </a:r>
              <a:r>
                <a:rPr lang="en-US" dirty="0">
                  <a:solidFill>
                    <a:srgbClr val="1A3C8A"/>
                  </a:solidFill>
                  <a:effectLst>
                    <a:outerShdw blurRad="38100" dist="38100" dir="2700000" algn="tl">
                      <a:srgbClr val="000000">
                        <a:alpha val="43137"/>
                      </a:srgbClr>
                    </a:outerShdw>
                  </a:effectLst>
                  <a:latin typeface="Gilroy-Black" panose="00000A00000000000000" pitchFamily="2" charset="0"/>
                </a:rPr>
                <a:t> creates breakthrough technologies for </a:t>
              </a:r>
              <a:r>
                <a:rPr lang="en-US" dirty="0">
                  <a:solidFill>
                    <a:srgbClr val="00B0F0"/>
                  </a:solidFill>
                  <a:latin typeface="Gilroy-Black" panose="00000A00000000000000" pitchFamily="2" charset="0"/>
                </a:rPr>
                <a:t>rehabilitation</a:t>
              </a:r>
              <a:r>
                <a:rPr lang="en-US" dirty="0">
                  <a:solidFill>
                    <a:srgbClr val="000082"/>
                  </a:solidFill>
                  <a:effectLst>
                    <a:outerShdw blurRad="38100" dist="38100" dir="2700000" algn="tl">
                      <a:srgbClr val="000000">
                        <a:alpha val="43137"/>
                      </a:srgbClr>
                    </a:outerShdw>
                  </a:effectLst>
                  <a:latin typeface="Gilroy-Black" panose="00000A00000000000000" pitchFamily="2" charset="0"/>
                </a:rPr>
                <a:t> </a:t>
              </a:r>
              <a:r>
                <a:rPr lang="en-US" dirty="0">
                  <a:solidFill>
                    <a:srgbClr val="1A3C8A"/>
                  </a:solidFill>
                  <a:effectLst>
                    <a:outerShdw blurRad="38100" dist="38100" dir="2700000" algn="tl">
                      <a:srgbClr val="000000">
                        <a:alpha val="43137"/>
                      </a:srgbClr>
                    </a:outerShdw>
                  </a:effectLst>
                  <a:latin typeface="Gilroy-Black" panose="00000A00000000000000" pitchFamily="2" charset="0"/>
                </a:rPr>
                <a:t>and</a:t>
              </a:r>
              <a:r>
                <a:rPr lang="en-US" dirty="0">
                  <a:solidFill>
                    <a:srgbClr val="000082"/>
                  </a:solidFill>
                  <a:effectLst>
                    <a:outerShdw blurRad="38100" dist="38100" dir="2700000" algn="tl">
                      <a:srgbClr val="000000">
                        <a:alpha val="43137"/>
                      </a:srgbClr>
                    </a:outerShdw>
                  </a:effectLst>
                  <a:latin typeface="Gilroy-Black" panose="00000A00000000000000" pitchFamily="2" charset="0"/>
                </a:rPr>
                <a:t> </a:t>
              </a:r>
              <a:r>
                <a:rPr lang="en-US" dirty="0">
                  <a:solidFill>
                    <a:srgbClr val="009FE3"/>
                  </a:solidFill>
                  <a:latin typeface="Gilroy-Black" panose="00000A00000000000000" pitchFamily="2" charset="0"/>
                </a:rPr>
                <a:t>t</a:t>
              </a:r>
              <a:r>
                <a:rPr lang="en-US" dirty="0">
                  <a:solidFill>
                    <a:srgbClr val="00B0F0"/>
                  </a:solidFill>
                  <a:latin typeface="Gilroy-Black" panose="00000A00000000000000" pitchFamily="2" charset="0"/>
                </a:rPr>
                <a:t>elerehabilitation</a:t>
              </a:r>
              <a:r>
                <a:rPr lang="en-US" dirty="0">
                  <a:solidFill>
                    <a:srgbClr val="00B0F0"/>
                  </a:solidFill>
                  <a:effectLst>
                    <a:outerShdw blurRad="38100" dist="38100" dir="2700000" algn="tl">
                      <a:srgbClr val="000000">
                        <a:alpha val="43137"/>
                      </a:srgbClr>
                    </a:outerShdw>
                  </a:effectLst>
                  <a:latin typeface="Gilroy-Black" panose="00000A00000000000000" pitchFamily="2" charset="0"/>
                </a:rPr>
                <a:t> </a:t>
              </a:r>
              <a:r>
                <a:rPr lang="en-US" dirty="0">
                  <a:solidFill>
                    <a:srgbClr val="1A3C8A"/>
                  </a:solidFill>
                  <a:effectLst>
                    <a:outerShdw blurRad="38100" dist="38100" dir="2700000" algn="tl">
                      <a:srgbClr val="000000">
                        <a:alpha val="43137"/>
                      </a:srgbClr>
                    </a:outerShdw>
                  </a:effectLst>
                  <a:latin typeface="Gilroy-Black" panose="00000A00000000000000" pitchFamily="2" charset="0"/>
                </a:rPr>
                <a:t>based on </a:t>
              </a:r>
              <a:r>
                <a:rPr lang="en-US" dirty="0">
                  <a:solidFill>
                    <a:srgbClr val="00B0F0"/>
                  </a:solidFill>
                  <a:latin typeface="Gilroy-Black" panose="00000A00000000000000" pitchFamily="2" charset="0"/>
                </a:rPr>
                <a:t>virtual reality</a:t>
              </a:r>
              <a:r>
                <a:rPr lang="en-US" dirty="0">
                  <a:solidFill>
                    <a:srgbClr val="1A3C8A"/>
                  </a:solidFill>
                  <a:effectLst>
                    <a:outerShdw blurRad="38100" dist="38100" dir="2700000" algn="tl">
                      <a:srgbClr val="000000">
                        <a:alpha val="43137"/>
                      </a:srgbClr>
                    </a:outerShdw>
                  </a:effectLst>
                  <a:latin typeface="Gilroy-Black" panose="00000A00000000000000" pitchFamily="2" charset="0"/>
                </a:rPr>
                <a:t>.</a:t>
              </a:r>
            </a:p>
          </p:txBody>
        </p:sp>
        <p:grpSp>
          <p:nvGrpSpPr>
            <p:cNvPr id="23" name="Grupo 290">
              <a:extLst>
                <a:ext uri="{FF2B5EF4-FFF2-40B4-BE49-F238E27FC236}">
                  <a16:creationId xmlns:a16="http://schemas.microsoft.com/office/drawing/2014/main" id="{711075C6-40E3-08EA-D070-F4FB51514991}"/>
                </a:ext>
              </a:extLst>
            </p:cNvPr>
            <p:cNvGrpSpPr/>
            <p:nvPr/>
          </p:nvGrpSpPr>
          <p:grpSpPr>
            <a:xfrm>
              <a:off x="9349766" y="681744"/>
              <a:ext cx="614691" cy="790962"/>
              <a:chOff x="8280401" y="2478088"/>
              <a:chExt cx="647700" cy="833437"/>
            </a:xfrm>
            <a:solidFill>
              <a:srgbClr val="E5ECF5"/>
            </a:solidFill>
          </p:grpSpPr>
          <p:sp>
            <p:nvSpPr>
              <p:cNvPr id="24" name="Freeform 68">
                <a:extLst>
                  <a:ext uri="{FF2B5EF4-FFF2-40B4-BE49-F238E27FC236}">
                    <a16:creationId xmlns:a16="http://schemas.microsoft.com/office/drawing/2014/main" id="{067BE349-0B70-2B2A-4D81-45CDB2662010}"/>
                  </a:ext>
                </a:extLst>
              </p:cNvPr>
              <p:cNvSpPr>
                <a:spLocks noEditPoints="1"/>
              </p:cNvSpPr>
              <p:nvPr/>
            </p:nvSpPr>
            <p:spPr bwMode="auto">
              <a:xfrm>
                <a:off x="8407401" y="2927350"/>
                <a:ext cx="381000" cy="384175"/>
              </a:xfrm>
              <a:custGeom>
                <a:avLst/>
                <a:gdLst>
                  <a:gd name="T0" fmla="*/ 40 w 101"/>
                  <a:gd name="T1" fmla="*/ 53 h 102"/>
                  <a:gd name="T2" fmla="*/ 30 w 101"/>
                  <a:gd name="T3" fmla="*/ 102 h 102"/>
                  <a:gd name="T4" fmla="*/ 0 w 101"/>
                  <a:gd name="T5" fmla="*/ 94 h 102"/>
                  <a:gd name="T6" fmla="*/ 40 w 101"/>
                  <a:gd name="T7" fmla="*/ 53 h 102"/>
                  <a:gd name="T8" fmla="*/ 101 w 101"/>
                  <a:gd name="T9" fmla="*/ 94 h 102"/>
                  <a:gd name="T10" fmla="*/ 71 w 101"/>
                  <a:gd name="T11" fmla="*/ 102 h 102"/>
                  <a:gd name="T12" fmla="*/ 61 w 101"/>
                  <a:gd name="T13" fmla="*/ 53 h 102"/>
                  <a:gd name="T14" fmla="*/ 101 w 101"/>
                  <a:gd name="T15" fmla="*/ 94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02">
                    <a:moveTo>
                      <a:pt x="40" y="53"/>
                    </a:moveTo>
                    <a:cubicBezTo>
                      <a:pt x="30" y="102"/>
                      <a:pt x="30" y="102"/>
                      <a:pt x="30" y="102"/>
                    </a:cubicBezTo>
                    <a:cubicBezTo>
                      <a:pt x="20" y="89"/>
                      <a:pt x="15" y="88"/>
                      <a:pt x="0" y="94"/>
                    </a:cubicBezTo>
                    <a:cubicBezTo>
                      <a:pt x="17" y="0"/>
                      <a:pt x="12" y="60"/>
                      <a:pt x="40" y="53"/>
                    </a:cubicBezTo>
                    <a:close/>
                    <a:moveTo>
                      <a:pt x="101" y="94"/>
                    </a:moveTo>
                    <a:cubicBezTo>
                      <a:pt x="86" y="89"/>
                      <a:pt x="81" y="90"/>
                      <a:pt x="71" y="102"/>
                    </a:cubicBezTo>
                    <a:cubicBezTo>
                      <a:pt x="61" y="53"/>
                      <a:pt x="61" y="53"/>
                      <a:pt x="61" y="53"/>
                    </a:cubicBezTo>
                    <a:cubicBezTo>
                      <a:pt x="89" y="60"/>
                      <a:pt x="84" y="1"/>
                      <a:pt x="101"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9">
                <a:extLst>
                  <a:ext uri="{FF2B5EF4-FFF2-40B4-BE49-F238E27FC236}">
                    <a16:creationId xmlns:a16="http://schemas.microsoft.com/office/drawing/2014/main" id="{F5866E21-505F-C070-D07F-ED939E80A185}"/>
                  </a:ext>
                </a:extLst>
              </p:cNvPr>
              <p:cNvSpPr>
                <a:spLocks noEditPoints="1"/>
              </p:cNvSpPr>
              <p:nvPr/>
            </p:nvSpPr>
            <p:spPr bwMode="auto">
              <a:xfrm>
                <a:off x="8280401" y="2478088"/>
                <a:ext cx="647700" cy="633413"/>
              </a:xfrm>
              <a:custGeom>
                <a:avLst/>
                <a:gdLst>
                  <a:gd name="T0" fmla="*/ 107 w 172"/>
                  <a:gd name="T1" fmla="*/ 28 h 168"/>
                  <a:gd name="T2" fmla="*/ 27 w 172"/>
                  <a:gd name="T3" fmla="*/ 85 h 168"/>
                  <a:gd name="T4" fmla="*/ 123 w 172"/>
                  <a:gd name="T5" fmla="*/ 125 h 168"/>
                  <a:gd name="T6" fmla="*/ 107 w 172"/>
                  <a:gd name="T7" fmla="*/ 28 h 168"/>
                  <a:gd name="T8" fmla="*/ 85 w 172"/>
                  <a:gd name="T9" fmla="*/ 6 h 168"/>
                  <a:gd name="T10" fmla="*/ 85 w 172"/>
                  <a:gd name="T11" fmla="*/ 6 h 168"/>
                  <a:gd name="T12" fmla="*/ 99 w 172"/>
                  <a:gd name="T13" fmla="*/ 0 h 168"/>
                  <a:gd name="T14" fmla="*/ 127 w 172"/>
                  <a:gd name="T15" fmla="*/ 11 h 168"/>
                  <a:gd name="T16" fmla="*/ 139 w 172"/>
                  <a:gd name="T17" fmla="*/ 29 h 168"/>
                  <a:gd name="T18" fmla="*/ 154 w 172"/>
                  <a:gd name="T19" fmla="*/ 35 h 168"/>
                  <a:gd name="T20" fmla="*/ 153 w 172"/>
                  <a:gd name="T21" fmla="*/ 51 h 168"/>
                  <a:gd name="T22" fmla="*/ 166 w 172"/>
                  <a:gd name="T23" fmla="*/ 69 h 168"/>
                  <a:gd name="T24" fmla="*/ 165 w 172"/>
                  <a:gd name="T25" fmla="*/ 100 h 168"/>
                  <a:gd name="T26" fmla="*/ 155 w 172"/>
                  <a:gd name="T27" fmla="*/ 123 h 168"/>
                  <a:gd name="T28" fmla="*/ 139 w 172"/>
                  <a:gd name="T29" fmla="*/ 133 h 168"/>
                  <a:gd name="T30" fmla="*/ 131 w 172"/>
                  <a:gd name="T31" fmla="*/ 150 h 168"/>
                  <a:gd name="T32" fmla="*/ 112 w 172"/>
                  <a:gd name="T33" fmla="*/ 150 h 168"/>
                  <a:gd name="T34" fmla="*/ 85 w 172"/>
                  <a:gd name="T35" fmla="*/ 156 h 168"/>
                  <a:gd name="T36" fmla="*/ 67 w 172"/>
                  <a:gd name="T37" fmla="*/ 162 h 168"/>
                  <a:gd name="T38" fmla="*/ 39 w 172"/>
                  <a:gd name="T39" fmla="*/ 150 h 168"/>
                  <a:gd name="T40" fmla="*/ 28 w 172"/>
                  <a:gd name="T41" fmla="*/ 132 h 168"/>
                  <a:gd name="T42" fmla="*/ 16 w 172"/>
                  <a:gd name="T43" fmla="*/ 109 h 168"/>
                  <a:gd name="T44" fmla="*/ 3 w 172"/>
                  <a:gd name="T45" fmla="*/ 97 h 168"/>
                  <a:gd name="T46" fmla="*/ 4 w 172"/>
                  <a:gd name="T47" fmla="*/ 69 h 168"/>
                  <a:gd name="T48" fmla="*/ 17 w 172"/>
                  <a:gd name="T49" fmla="*/ 48 h 168"/>
                  <a:gd name="T50" fmla="*/ 16 w 172"/>
                  <a:gd name="T51" fmla="*/ 35 h 168"/>
                  <a:gd name="T52" fmla="*/ 31 w 172"/>
                  <a:gd name="T53" fmla="*/ 29 h 168"/>
                  <a:gd name="T54" fmla="*/ 43 w 172"/>
                  <a:gd name="T55" fmla="*/ 11 h 168"/>
                  <a:gd name="T56" fmla="*/ 71 w 172"/>
                  <a:gd name="T57" fmla="*/ 0 h 168"/>
                  <a:gd name="T58" fmla="*/ 85 w 172"/>
                  <a:gd name="T59" fmla="*/ 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2" h="168">
                    <a:moveTo>
                      <a:pt x="107" y="28"/>
                    </a:moveTo>
                    <a:cubicBezTo>
                      <a:pt x="69" y="11"/>
                      <a:pt x="23" y="44"/>
                      <a:pt x="27" y="85"/>
                    </a:cubicBezTo>
                    <a:cubicBezTo>
                      <a:pt x="29" y="132"/>
                      <a:pt x="89" y="156"/>
                      <a:pt x="123" y="125"/>
                    </a:cubicBezTo>
                    <a:cubicBezTo>
                      <a:pt x="155" y="98"/>
                      <a:pt x="146" y="42"/>
                      <a:pt x="107" y="28"/>
                    </a:cubicBezTo>
                    <a:close/>
                    <a:moveTo>
                      <a:pt x="85" y="6"/>
                    </a:moveTo>
                    <a:cubicBezTo>
                      <a:pt x="85" y="6"/>
                      <a:pt x="85" y="6"/>
                      <a:pt x="85" y="6"/>
                    </a:cubicBezTo>
                    <a:cubicBezTo>
                      <a:pt x="90" y="6"/>
                      <a:pt x="94" y="1"/>
                      <a:pt x="99" y="0"/>
                    </a:cubicBezTo>
                    <a:cubicBezTo>
                      <a:pt x="113" y="2"/>
                      <a:pt x="105" y="18"/>
                      <a:pt x="127" y="11"/>
                    </a:cubicBezTo>
                    <a:cubicBezTo>
                      <a:pt x="137" y="11"/>
                      <a:pt x="132" y="26"/>
                      <a:pt x="139" y="29"/>
                    </a:cubicBezTo>
                    <a:cubicBezTo>
                      <a:pt x="144" y="32"/>
                      <a:pt x="151" y="31"/>
                      <a:pt x="154" y="35"/>
                    </a:cubicBezTo>
                    <a:cubicBezTo>
                      <a:pt x="156" y="40"/>
                      <a:pt x="153" y="46"/>
                      <a:pt x="153" y="51"/>
                    </a:cubicBezTo>
                    <a:cubicBezTo>
                      <a:pt x="154" y="59"/>
                      <a:pt x="170" y="60"/>
                      <a:pt x="166" y="69"/>
                    </a:cubicBezTo>
                    <a:cubicBezTo>
                      <a:pt x="149" y="89"/>
                      <a:pt x="172" y="88"/>
                      <a:pt x="165" y="100"/>
                    </a:cubicBezTo>
                    <a:cubicBezTo>
                      <a:pt x="154" y="108"/>
                      <a:pt x="151" y="109"/>
                      <a:pt x="155" y="123"/>
                    </a:cubicBezTo>
                    <a:cubicBezTo>
                      <a:pt x="155" y="132"/>
                      <a:pt x="144" y="130"/>
                      <a:pt x="139" y="133"/>
                    </a:cubicBezTo>
                    <a:cubicBezTo>
                      <a:pt x="133" y="136"/>
                      <a:pt x="136" y="146"/>
                      <a:pt x="131" y="150"/>
                    </a:cubicBezTo>
                    <a:cubicBezTo>
                      <a:pt x="125" y="153"/>
                      <a:pt x="118" y="147"/>
                      <a:pt x="112" y="150"/>
                    </a:cubicBezTo>
                    <a:cubicBezTo>
                      <a:pt x="98" y="168"/>
                      <a:pt x="103" y="163"/>
                      <a:pt x="85" y="156"/>
                    </a:cubicBezTo>
                    <a:cubicBezTo>
                      <a:pt x="78" y="156"/>
                      <a:pt x="74" y="165"/>
                      <a:pt x="67" y="162"/>
                    </a:cubicBezTo>
                    <a:cubicBezTo>
                      <a:pt x="54" y="143"/>
                      <a:pt x="56" y="153"/>
                      <a:pt x="39" y="150"/>
                    </a:cubicBezTo>
                    <a:cubicBezTo>
                      <a:pt x="33" y="145"/>
                      <a:pt x="37" y="134"/>
                      <a:pt x="28" y="132"/>
                    </a:cubicBezTo>
                    <a:cubicBezTo>
                      <a:pt x="7" y="129"/>
                      <a:pt x="19" y="122"/>
                      <a:pt x="16" y="109"/>
                    </a:cubicBezTo>
                    <a:cubicBezTo>
                      <a:pt x="12" y="104"/>
                      <a:pt x="6" y="103"/>
                      <a:pt x="3" y="97"/>
                    </a:cubicBezTo>
                    <a:cubicBezTo>
                      <a:pt x="6" y="82"/>
                      <a:pt x="17" y="87"/>
                      <a:pt x="4" y="69"/>
                    </a:cubicBezTo>
                    <a:cubicBezTo>
                      <a:pt x="0" y="59"/>
                      <a:pt x="18" y="58"/>
                      <a:pt x="17" y="48"/>
                    </a:cubicBezTo>
                    <a:cubicBezTo>
                      <a:pt x="16" y="44"/>
                      <a:pt x="14" y="39"/>
                      <a:pt x="16" y="35"/>
                    </a:cubicBezTo>
                    <a:cubicBezTo>
                      <a:pt x="19" y="31"/>
                      <a:pt x="26" y="32"/>
                      <a:pt x="31" y="29"/>
                    </a:cubicBezTo>
                    <a:cubicBezTo>
                      <a:pt x="38" y="26"/>
                      <a:pt x="33" y="11"/>
                      <a:pt x="43" y="11"/>
                    </a:cubicBezTo>
                    <a:cubicBezTo>
                      <a:pt x="65" y="18"/>
                      <a:pt x="57" y="2"/>
                      <a:pt x="71" y="0"/>
                    </a:cubicBezTo>
                    <a:cubicBezTo>
                      <a:pt x="76" y="1"/>
                      <a:pt x="79" y="6"/>
                      <a:pt x="8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0">
                <a:extLst>
                  <a:ext uri="{FF2B5EF4-FFF2-40B4-BE49-F238E27FC236}">
                    <a16:creationId xmlns:a16="http://schemas.microsoft.com/office/drawing/2014/main" id="{7B287509-C7E5-3678-1E09-08618985286B}"/>
                  </a:ext>
                </a:extLst>
              </p:cNvPr>
              <p:cNvSpPr>
                <a:spLocks noEditPoints="1"/>
              </p:cNvSpPr>
              <p:nvPr/>
            </p:nvSpPr>
            <p:spPr bwMode="auto">
              <a:xfrm>
                <a:off x="8362951" y="2606675"/>
                <a:ext cx="471488" cy="358775"/>
              </a:xfrm>
              <a:custGeom>
                <a:avLst/>
                <a:gdLst>
                  <a:gd name="T0" fmla="*/ 66 w 125"/>
                  <a:gd name="T1" fmla="*/ 14 h 95"/>
                  <a:gd name="T2" fmla="*/ 74 w 125"/>
                  <a:gd name="T3" fmla="*/ 32 h 95"/>
                  <a:gd name="T4" fmla="*/ 81 w 125"/>
                  <a:gd name="T5" fmla="*/ 53 h 95"/>
                  <a:gd name="T6" fmla="*/ 63 w 125"/>
                  <a:gd name="T7" fmla="*/ 66 h 95"/>
                  <a:gd name="T8" fmla="*/ 45 w 125"/>
                  <a:gd name="T9" fmla="*/ 53 h 95"/>
                  <a:gd name="T10" fmla="*/ 30 w 125"/>
                  <a:gd name="T11" fmla="*/ 36 h 95"/>
                  <a:gd name="T12" fmla="*/ 52 w 125"/>
                  <a:gd name="T13" fmla="*/ 32 h 95"/>
                  <a:gd name="T14" fmla="*/ 66 w 125"/>
                  <a:gd name="T15" fmla="*/ 14 h 95"/>
                  <a:gd name="T16" fmla="*/ 63 w 125"/>
                  <a:gd name="T17" fmla="*/ 0 h 95"/>
                  <a:gd name="T18" fmla="*/ 63 w 125"/>
                  <a:gd name="T19" fmla="*/ 0 h 95"/>
                  <a:gd name="T20" fmla="*/ 63 w 125"/>
                  <a:gd name="T21" fmla="*/ 95 h 95"/>
                  <a:gd name="T22" fmla="*/ 63 w 125"/>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95">
                    <a:moveTo>
                      <a:pt x="66" y="14"/>
                    </a:moveTo>
                    <a:cubicBezTo>
                      <a:pt x="74" y="32"/>
                      <a:pt x="74" y="32"/>
                      <a:pt x="74" y="32"/>
                    </a:cubicBezTo>
                    <a:cubicBezTo>
                      <a:pt x="101" y="34"/>
                      <a:pt x="102" y="34"/>
                      <a:pt x="81" y="53"/>
                    </a:cubicBezTo>
                    <a:cubicBezTo>
                      <a:pt x="87" y="80"/>
                      <a:pt x="86" y="81"/>
                      <a:pt x="63" y="66"/>
                    </a:cubicBezTo>
                    <a:cubicBezTo>
                      <a:pt x="39" y="81"/>
                      <a:pt x="38" y="80"/>
                      <a:pt x="45" y="53"/>
                    </a:cubicBezTo>
                    <a:cubicBezTo>
                      <a:pt x="43" y="51"/>
                      <a:pt x="27" y="40"/>
                      <a:pt x="30" y="36"/>
                    </a:cubicBezTo>
                    <a:cubicBezTo>
                      <a:pt x="30" y="32"/>
                      <a:pt x="49" y="33"/>
                      <a:pt x="52" y="32"/>
                    </a:cubicBezTo>
                    <a:cubicBezTo>
                      <a:pt x="54" y="29"/>
                      <a:pt x="59" y="5"/>
                      <a:pt x="66" y="14"/>
                    </a:cubicBezTo>
                    <a:close/>
                    <a:moveTo>
                      <a:pt x="63" y="0"/>
                    </a:moveTo>
                    <a:cubicBezTo>
                      <a:pt x="63" y="0"/>
                      <a:pt x="63" y="0"/>
                      <a:pt x="63" y="0"/>
                    </a:cubicBezTo>
                    <a:cubicBezTo>
                      <a:pt x="125" y="1"/>
                      <a:pt x="125" y="93"/>
                      <a:pt x="63" y="95"/>
                    </a:cubicBezTo>
                    <a:cubicBezTo>
                      <a:pt x="0" y="93"/>
                      <a:pt x="1" y="1"/>
                      <a:pt x="6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61" name="Straight Connector 60">
              <a:extLst>
                <a:ext uri="{FF2B5EF4-FFF2-40B4-BE49-F238E27FC236}">
                  <a16:creationId xmlns:a16="http://schemas.microsoft.com/office/drawing/2014/main" id="{3F0035DD-EC5D-9603-BE60-E156A06CCCB5}"/>
                </a:ext>
              </a:extLst>
            </p:cNvPr>
            <p:cNvCxnSpPr>
              <a:cxnSpLocks/>
            </p:cNvCxnSpPr>
            <p:nvPr/>
          </p:nvCxnSpPr>
          <p:spPr>
            <a:xfrm>
              <a:off x="0" y="605276"/>
              <a:ext cx="1929306" cy="0"/>
            </a:xfrm>
            <a:prstGeom prst="line">
              <a:avLst/>
            </a:prstGeom>
            <a:ln w="19050">
              <a:solidFill>
                <a:srgbClr val="E5ECF5"/>
              </a:solidFill>
            </a:ln>
          </p:spPr>
          <p:style>
            <a:lnRef idx="1">
              <a:schemeClr val="accent1"/>
            </a:lnRef>
            <a:fillRef idx="0">
              <a:schemeClr val="accent1"/>
            </a:fillRef>
            <a:effectRef idx="0">
              <a:schemeClr val="accent1"/>
            </a:effectRef>
            <a:fontRef idx="minor">
              <a:schemeClr val="tx1"/>
            </a:fontRef>
          </p:style>
        </p:cxnSp>
      </p:grpSp>
      <p:sp>
        <p:nvSpPr>
          <p:cNvPr id="21" name="Rectangle: Rounded Corners 20">
            <a:extLst>
              <a:ext uri="{FF2B5EF4-FFF2-40B4-BE49-F238E27FC236}">
                <a16:creationId xmlns:a16="http://schemas.microsoft.com/office/drawing/2014/main" id="{68906137-345E-7F8C-7911-BCF64A634AA7}"/>
              </a:ext>
            </a:extLst>
          </p:cNvPr>
          <p:cNvSpPr/>
          <p:nvPr/>
        </p:nvSpPr>
        <p:spPr>
          <a:xfrm>
            <a:off x="2774650" y="5359581"/>
            <a:ext cx="7850575" cy="892336"/>
          </a:xfrm>
          <a:prstGeom prst="roundRect">
            <a:avLst>
              <a:gd name="adj" fmla="val 50000"/>
            </a:avLst>
          </a:prstGeom>
          <a:solidFill>
            <a:srgbClr val="E5EC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90000"/>
              </a:lnSpc>
              <a:spcBef>
                <a:spcPct val="0"/>
              </a:spcBef>
              <a:defRPr/>
            </a:pPr>
            <a:r>
              <a:rPr lang="en-US" dirty="0">
                <a:solidFill>
                  <a:srgbClr val="1A3C8A"/>
                </a:solidFill>
                <a:effectLst>
                  <a:outerShdw blurRad="38100" dist="38100" dir="2700000" algn="tl">
                    <a:srgbClr val="000000">
                      <a:alpha val="43137"/>
                    </a:srgbClr>
                  </a:outerShdw>
                </a:effectLst>
                <a:latin typeface="Gilroy-Black" panose="00000A00000000000000" pitchFamily="2" charset="0"/>
              </a:rPr>
              <a:t>Pursuing clinical excellence through national and international </a:t>
            </a:r>
            <a:r>
              <a:rPr lang="en-US" dirty="0">
                <a:solidFill>
                  <a:srgbClr val="00B0F0"/>
                </a:solidFill>
                <a:latin typeface="Gilroy-Black" panose="00000A00000000000000" pitchFamily="2" charset="0"/>
              </a:rPr>
              <a:t>research projects</a:t>
            </a:r>
            <a:r>
              <a:rPr lang="en-US" dirty="0">
                <a:solidFill>
                  <a:srgbClr val="1A3C8A"/>
                </a:solidFill>
                <a:effectLst>
                  <a:outerShdw blurRad="38100" dist="38100" dir="2700000" algn="tl">
                    <a:srgbClr val="000000">
                      <a:alpha val="43137"/>
                    </a:srgbClr>
                  </a:outerShdw>
                </a:effectLst>
                <a:latin typeface="Gilroy-Black" panose="00000A00000000000000" pitchFamily="2" charset="0"/>
              </a:rPr>
              <a:t>.</a:t>
            </a:r>
          </a:p>
        </p:txBody>
      </p:sp>
      <p:grpSp>
        <p:nvGrpSpPr>
          <p:cNvPr id="41" name="Group 40">
            <a:extLst>
              <a:ext uri="{FF2B5EF4-FFF2-40B4-BE49-F238E27FC236}">
                <a16:creationId xmlns:a16="http://schemas.microsoft.com/office/drawing/2014/main" id="{D65DD09A-BC0D-BC18-A75F-ED0BB44B7926}"/>
              </a:ext>
            </a:extLst>
          </p:cNvPr>
          <p:cNvGrpSpPr/>
          <p:nvPr/>
        </p:nvGrpSpPr>
        <p:grpSpPr>
          <a:xfrm>
            <a:off x="1960262" y="5445387"/>
            <a:ext cx="665163" cy="714375"/>
            <a:chOff x="10445750" y="2638425"/>
            <a:chExt cx="665163" cy="714375"/>
          </a:xfrm>
          <a:solidFill>
            <a:srgbClr val="E5ECF5"/>
          </a:solidFill>
        </p:grpSpPr>
        <p:sp>
          <p:nvSpPr>
            <p:cNvPr id="42" name="Freeform 269">
              <a:extLst>
                <a:ext uri="{FF2B5EF4-FFF2-40B4-BE49-F238E27FC236}">
                  <a16:creationId xmlns:a16="http://schemas.microsoft.com/office/drawing/2014/main" id="{058E6E56-E0F0-0E7D-2A50-EEF0812A893E}"/>
                </a:ext>
              </a:extLst>
            </p:cNvPr>
            <p:cNvSpPr>
              <a:spLocks/>
            </p:cNvSpPr>
            <p:nvPr/>
          </p:nvSpPr>
          <p:spPr bwMode="auto">
            <a:xfrm>
              <a:off x="10968038" y="3025775"/>
              <a:ext cx="114300" cy="168275"/>
            </a:xfrm>
            <a:custGeom>
              <a:avLst/>
              <a:gdLst>
                <a:gd name="T0" fmla="*/ 6 w 36"/>
                <a:gd name="T1" fmla="*/ 53 h 53"/>
                <a:gd name="T2" fmla="*/ 2 w 36"/>
                <a:gd name="T3" fmla="*/ 52 h 53"/>
                <a:gd name="T4" fmla="*/ 2 w 36"/>
                <a:gd name="T5" fmla="*/ 45 h 53"/>
                <a:gd name="T6" fmla="*/ 25 w 36"/>
                <a:gd name="T7" fmla="*/ 5 h 53"/>
                <a:gd name="T8" fmla="*/ 31 w 36"/>
                <a:gd name="T9" fmla="*/ 1 h 53"/>
                <a:gd name="T10" fmla="*/ 35 w 36"/>
                <a:gd name="T11" fmla="*/ 7 h 53"/>
                <a:gd name="T12" fmla="*/ 9 w 36"/>
                <a:gd name="T13" fmla="*/ 52 h 53"/>
                <a:gd name="T14" fmla="*/ 6 w 36"/>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53">
                  <a:moveTo>
                    <a:pt x="6" y="53"/>
                  </a:moveTo>
                  <a:cubicBezTo>
                    <a:pt x="4" y="53"/>
                    <a:pt x="3" y="53"/>
                    <a:pt x="2" y="52"/>
                  </a:cubicBezTo>
                  <a:cubicBezTo>
                    <a:pt x="0" y="50"/>
                    <a:pt x="0" y="47"/>
                    <a:pt x="2" y="45"/>
                  </a:cubicBezTo>
                  <a:cubicBezTo>
                    <a:pt x="13" y="33"/>
                    <a:pt x="21" y="20"/>
                    <a:pt x="25" y="5"/>
                  </a:cubicBezTo>
                  <a:cubicBezTo>
                    <a:pt x="26" y="2"/>
                    <a:pt x="29" y="0"/>
                    <a:pt x="31" y="1"/>
                  </a:cubicBezTo>
                  <a:cubicBezTo>
                    <a:pt x="34" y="2"/>
                    <a:pt x="36" y="5"/>
                    <a:pt x="35" y="7"/>
                  </a:cubicBezTo>
                  <a:cubicBezTo>
                    <a:pt x="30" y="24"/>
                    <a:pt x="21" y="39"/>
                    <a:pt x="9" y="52"/>
                  </a:cubicBezTo>
                  <a:cubicBezTo>
                    <a:pt x="8" y="53"/>
                    <a:pt x="7" y="53"/>
                    <a:pt x="6"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70">
              <a:extLst>
                <a:ext uri="{FF2B5EF4-FFF2-40B4-BE49-F238E27FC236}">
                  <a16:creationId xmlns:a16="http://schemas.microsoft.com/office/drawing/2014/main" id="{E41135C8-29AD-BF25-2622-10AACF7F8E0B}"/>
                </a:ext>
              </a:extLst>
            </p:cNvPr>
            <p:cNvSpPr>
              <a:spLocks/>
            </p:cNvSpPr>
            <p:nvPr/>
          </p:nvSpPr>
          <p:spPr bwMode="auto">
            <a:xfrm>
              <a:off x="10571163" y="2638425"/>
              <a:ext cx="508000" cy="250825"/>
            </a:xfrm>
            <a:custGeom>
              <a:avLst/>
              <a:gdLst>
                <a:gd name="T0" fmla="*/ 154 w 160"/>
                <a:gd name="T1" fmla="*/ 79 h 79"/>
                <a:gd name="T2" fmla="*/ 150 w 160"/>
                <a:gd name="T3" fmla="*/ 76 h 79"/>
                <a:gd name="T4" fmla="*/ 62 w 160"/>
                <a:gd name="T5" fmla="*/ 10 h 79"/>
                <a:gd name="T6" fmla="*/ 9 w 160"/>
                <a:gd name="T7" fmla="*/ 27 h 79"/>
                <a:gd name="T8" fmla="*/ 2 w 160"/>
                <a:gd name="T9" fmla="*/ 26 h 79"/>
                <a:gd name="T10" fmla="*/ 3 w 160"/>
                <a:gd name="T11" fmla="*/ 19 h 79"/>
                <a:gd name="T12" fmla="*/ 62 w 160"/>
                <a:gd name="T13" fmla="*/ 0 h 79"/>
                <a:gd name="T14" fmla="*/ 159 w 160"/>
                <a:gd name="T15" fmla="*/ 73 h 79"/>
                <a:gd name="T16" fmla="*/ 156 w 160"/>
                <a:gd name="T17" fmla="*/ 79 h 79"/>
                <a:gd name="T18" fmla="*/ 154 w 160"/>
                <a:gd name="T1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79">
                  <a:moveTo>
                    <a:pt x="154" y="79"/>
                  </a:moveTo>
                  <a:cubicBezTo>
                    <a:pt x="152" y="79"/>
                    <a:pt x="150" y="78"/>
                    <a:pt x="150" y="76"/>
                  </a:cubicBezTo>
                  <a:cubicBezTo>
                    <a:pt x="138" y="37"/>
                    <a:pt x="102" y="10"/>
                    <a:pt x="62" y="10"/>
                  </a:cubicBezTo>
                  <a:cubicBezTo>
                    <a:pt x="42" y="10"/>
                    <a:pt x="24" y="16"/>
                    <a:pt x="9" y="27"/>
                  </a:cubicBezTo>
                  <a:cubicBezTo>
                    <a:pt x="6" y="29"/>
                    <a:pt x="3" y="28"/>
                    <a:pt x="2" y="26"/>
                  </a:cubicBezTo>
                  <a:cubicBezTo>
                    <a:pt x="0" y="24"/>
                    <a:pt x="0" y="20"/>
                    <a:pt x="3" y="19"/>
                  </a:cubicBezTo>
                  <a:cubicBezTo>
                    <a:pt x="20" y="7"/>
                    <a:pt x="40" y="0"/>
                    <a:pt x="62" y="0"/>
                  </a:cubicBezTo>
                  <a:cubicBezTo>
                    <a:pt x="106" y="0"/>
                    <a:pt x="146" y="30"/>
                    <a:pt x="159" y="73"/>
                  </a:cubicBezTo>
                  <a:cubicBezTo>
                    <a:pt x="160" y="75"/>
                    <a:pt x="159" y="78"/>
                    <a:pt x="156" y="79"/>
                  </a:cubicBezTo>
                  <a:cubicBezTo>
                    <a:pt x="155" y="79"/>
                    <a:pt x="155" y="79"/>
                    <a:pt x="154"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71">
              <a:extLst>
                <a:ext uri="{FF2B5EF4-FFF2-40B4-BE49-F238E27FC236}">
                  <a16:creationId xmlns:a16="http://schemas.microsoft.com/office/drawing/2014/main" id="{740BA85E-DEE3-1412-31B5-F6653E3C54E5}"/>
                </a:ext>
              </a:extLst>
            </p:cNvPr>
            <p:cNvSpPr>
              <a:spLocks/>
            </p:cNvSpPr>
            <p:nvPr/>
          </p:nvSpPr>
          <p:spPr bwMode="auto">
            <a:xfrm>
              <a:off x="10445750" y="2819400"/>
              <a:ext cx="112713" cy="368300"/>
            </a:xfrm>
            <a:custGeom>
              <a:avLst/>
              <a:gdLst>
                <a:gd name="T0" fmla="*/ 30 w 36"/>
                <a:gd name="T1" fmla="*/ 116 h 116"/>
                <a:gd name="T2" fmla="*/ 27 w 36"/>
                <a:gd name="T3" fmla="*/ 114 h 116"/>
                <a:gd name="T4" fmla="*/ 0 w 36"/>
                <a:gd name="T5" fmla="*/ 45 h 116"/>
                <a:gd name="T6" fmla="*/ 8 w 36"/>
                <a:gd name="T7" fmla="*/ 4 h 116"/>
                <a:gd name="T8" fmla="*/ 15 w 36"/>
                <a:gd name="T9" fmla="*/ 1 h 116"/>
                <a:gd name="T10" fmla="*/ 18 w 36"/>
                <a:gd name="T11" fmla="*/ 8 h 116"/>
                <a:gd name="T12" fmla="*/ 10 w 36"/>
                <a:gd name="T13" fmla="*/ 45 h 116"/>
                <a:gd name="T14" fmla="*/ 34 w 36"/>
                <a:gd name="T15" fmla="*/ 107 h 116"/>
                <a:gd name="T16" fmla="*/ 34 w 36"/>
                <a:gd name="T17" fmla="*/ 115 h 116"/>
                <a:gd name="T18" fmla="*/ 30 w 36"/>
                <a:gd name="T1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16">
                  <a:moveTo>
                    <a:pt x="30" y="116"/>
                  </a:moveTo>
                  <a:cubicBezTo>
                    <a:pt x="29" y="116"/>
                    <a:pt x="28" y="115"/>
                    <a:pt x="27" y="114"/>
                  </a:cubicBezTo>
                  <a:cubicBezTo>
                    <a:pt x="9" y="95"/>
                    <a:pt x="0" y="71"/>
                    <a:pt x="0" y="45"/>
                  </a:cubicBezTo>
                  <a:cubicBezTo>
                    <a:pt x="0" y="31"/>
                    <a:pt x="3" y="17"/>
                    <a:pt x="8" y="4"/>
                  </a:cubicBezTo>
                  <a:cubicBezTo>
                    <a:pt x="9" y="1"/>
                    <a:pt x="12" y="0"/>
                    <a:pt x="15" y="1"/>
                  </a:cubicBezTo>
                  <a:cubicBezTo>
                    <a:pt x="17" y="2"/>
                    <a:pt x="19" y="5"/>
                    <a:pt x="18" y="8"/>
                  </a:cubicBezTo>
                  <a:cubicBezTo>
                    <a:pt x="12" y="20"/>
                    <a:pt x="10" y="32"/>
                    <a:pt x="10" y="45"/>
                  </a:cubicBezTo>
                  <a:cubicBezTo>
                    <a:pt x="10" y="68"/>
                    <a:pt x="18" y="90"/>
                    <a:pt x="34" y="107"/>
                  </a:cubicBezTo>
                  <a:cubicBezTo>
                    <a:pt x="36" y="109"/>
                    <a:pt x="36" y="113"/>
                    <a:pt x="34" y="115"/>
                  </a:cubicBezTo>
                  <a:cubicBezTo>
                    <a:pt x="33" y="115"/>
                    <a:pt x="32" y="116"/>
                    <a:pt x="30"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72">
              <a:extLst>
                <a:ext uri="{FF2B5EF4-FFF2-40B4-BE49-F238E27FC236}">
                  <a16:creationId xmlns:a16="http://schemas.microsoft.com/office/drawing/2014/main" id="{EF56663D-31A1-D61F-F63A-5149FA077B47}"/>
                </a:ext>
              </a:extLst>
            </p:cNvPr>
            <p:cNvSpPr>
              <a:spLocks/>
            </p:cNvSpPr>
            <p:nvPr/>
          </p:nvSpPr>
          <p:spPr bwMode="auto">
            <a:xfrm>
              <a:off x="10593388" y="2794000"/>
              <a:ext cx="250825" cy="47625"/>
            </a:xfrm>
            <a:custGeom>
              <a:avLst/>
              <a:gdLst>
                <a:gd name="T0" fmla="*/ 55 w 79"/>
                <a:gd name="T1" fmla="*/ 15 h 15"/>
                <a:gd name="T2" fmla="*/ 2 w 79"/>
                <a:gd name="T3" fmla="*/ 6 h 15"/>
                <a:gd name="T4" fmla="*/ 0 w 79"/>
                <a:gd name="T5" fmla="*/ 2 h 15"/>
                <a:gd name="T6" fmla="*/ 4 w 79"/>
                <a:gd name="T7" fmla="*/ 0 h 15"/>
                <a:gd name="T8" fmla="*/ 55 w 79"/>
                <a:gd name="T9" fmla="*/ 9 h 15"/>
                <a:gd name="T10" fmla="*/ 75 w 79"/>
                <a:gd name="T11" fmla="*/ 8 h 15"/>
                <a:gd name="T12" fmla="*/ 78 w 79"/>
                <a:gd name="T13" fmla="*/ 10 h 15"/>
                <a:gd name="T14" fmla="*/ 76 w 79"/>
                <a:gd name="T15" fmla="*/ 13 h 15"/>
                <a:gd name="T16" fmla="*/ 55 w 79"/>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5">
                  <a:moveTo>
                    <a:pt x="55" y="15"/>
                  </a:moveTo>
                  <a:cubicBezTo>
                    <a:pt x="36" y="15"/>
                    <a:pt x="18" y="12"/>
                    <a:pt x="2" y="6"/>
                  </a:cubicBezTo>
                  <a:cubicBezTo>
                    <a:pt x="1" y="5"/>
                    <a:pt x="0" y="3"/>
                    <a:pt x="0" y="2"/>
                  </a:cubicBezTo>
                  <a:cubicBezTo>
                    <a:pt x="1" y="0"/>
                    <a:pt x="3" y="0"/>
                    <a:pt x="4" y="0"/>
                  </a:cubicBezTo>
                  <a:cubicBezTo>
                    <a:pt x="19" y="6"/>
                    <a:pt x="37" y="9"/>
                    <a:pt x="55" y="9"/>
                  </a:cubicBezTo>
                  <a:cubicBezTo>
                    <a:pt x="61" y="9"/>
                    <a:pt x="68" y="8"/>
                    <a:pt x="75" y="8"/>
                  </a:cubicBezTo>
                  <a:cubicBezTo>
                    <a:pt x="77" y="7"/>
                    <a:pt x="78" y="8"/>
                    <a:pt x="78" y="10"/>
                  </a:cubicBezTo>
                  <a:cubicBezTo>
                    <a:pt x="79" y="12"/>
                    <a:pt x="77" y="13"/>
                    <a:pt x="76" y="13"/>
                  </a:cubicBezTo>
                  <a:cubicBezTo>
                    <a:pt x="69" y="14"/>
                    <a:pt x="62" y="15"/>
                    <a:pt x="5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73">
              <a:extLst>
                <a:ext uri="{FF2B5EF4-FFF2-40B4-BE49-F238E27FC236}">
                  <a16:creationId xmlns:a16="http://schemas.microsoft.com/office/drawing/2014/main" id="{B8592214-3EF5-165A-54ED-DA0EF133C209}"/>
                </a:ext>
              </a:extLst>
            </p:cNvPr>
            <p:cNvSpPr>
              <a:spLocks/>
            </p:cNvSpPr>
            <p:nvPr/>
          </p:nvSpPr>
          <p:spPr bwMode="auto">
            <a:xfrm>
              <a:off x="10971213" y="2752725"/>
              <a:ext cx="41275" cy="34925"/>
            </a:xfrm>
            <a:custGeom>
              <a:avLst/>
              <a:gdLst>
                <a:gd name="T0" fmla="*/ 3 w 13"/>
                <a:gd name="T1" fmla="*/ 11 h 11"/>
                <a:gd name="T2" fmla="*/ 1 w 13"/>
                <a:gd name="T3" fmla="*/ 10 h 11"/>
                <a:gd name="T4" fmla="*/ 2 w 13"/>
                <a:gd name="T5" fmla="*/ 6 h 11"/>
                <a:gd name="T6" fmla="*/ 8 w 13"/>
                <a:gd name="T7" fmla="*/ 1 h 11"/>
                <a:gd name="T8" fmla="*/ 12 w 13"/>
                <a:gd name="T9" fmla="*/ 2 h 11"/>
                <a:gd name="T10" fmla="*/ 12 w 13"/>
                <a:gd name="T11" fmla="*/ 6 h 11"/>
                <a:gd name="T12" fmla="*/ 5 w 13"/>
                <a:gd name="T13" fmla="*/ 11 h 11"/>
                <a:gd name="T14" fmla="*/ 3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3" y="11"/>
                  </a:moveTo>
                  <a:cubicBezTo>
                    <a:pt x="2" y="11"/>
                    <a:pt x="1" y="11"/>
                    <a:pt x="1" y="10"/>
                  </a:cubicBezTo>
                  <a:cubicBezTo>
                    <a:pt x="0" y="8"/>
                    <a:pt x="0" y="6"/>
                    <a:pt x="2" y="6"/>
                  </a:cubicBezTo>
                  <a:cubicBezTo>
                    <a:pt x="4" y="4"/>
                    <a:pt x="6" y="3"/>
                    <a:pt x="8" y="1"/>
                  </a:cubicBezTo>
                  <a:cubicBezTo>
                    <a:pt x="9" y="0"/>
                    <a:pt x="11" y="1"/>
                    <a:pt x="12" y="2"/>
                  </a:cubicBezTo>
                  <a:cubicBezTo>
                    <a:pt x="13" y="3"/>
                    <a:pt x="13" y="5"/>
                    <a:pt x="12" y="6"/>
                  </a:cubicBezTo>
                  <a:cubicBezTo>
                    <a:pt x="9" y="8"/>
                    <a:pt x="7" y="9"/>
                    <a:pt x="5" y="11"/>
                  </a:cubicBezTo>
                  <a:cubicBezTo>
                    <a:pt x="4" y="11"/>
                    <a:pt x="4" y="11"/>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74">
              <a:extLst>
                <a:ext uri="{FF2B5EF4-FFF2-40B4-BE49-F238E27FC236}">
                  <a16:creationId xmlns:a16="http://schemas.microsoft.com/office/drawing/2014/main" id="{8C28DB42-6B42-C674-900D-84D8B67B0AB3}"/>
                </a:ext>
              </a:extLst>
            </p:cNvPr>
            <p:cNvSpPr>
              <a:spLocks/>
            </p:cNvSpPr>
            <p:nvPr/>
          </p:nvSpPr>
          <p:spPr bwMode="auto">
            <a:xfrm>
              <a:off x="10866438" y="3095625"/>
              <a:ext cx="146050" cy="76200"/>
            </a:xfrm>
            <a:custGeom>
              <a:avLst/>
              <a:gdLst>
                <a:gd name="T0" fmla="*/ 43 w 46"/>
                <a:gd name="T1" fmla="*/ 24 h 24"/>
                <a:gd name="T2" fmla="*/ 41 w 46"/>
                <a:gd name="T3" fmla="*/ 23 h 24"/>
                <a:gd name="T4" fmla="*/ 3 w 46"/>
                <a:gd name="T5" fmla="*/ 6 h 24"/>
                <a:gd name="T6" fmla="*/ 1 w 46"/>
                <a:gd name="T7" fmla="*/ 3 h 24"/>
                <a:gd name="T8" fmla="*/ 4 w 46"/>
                <a:gd name="T9" fmla="*/ 0 h 24"/>
                <a:gd name="T10" fmla="*/ 45 w 46"/>
                <a:gd name="T11" fmla="*/ 18 h 24"/>
                <a:gd name="T12" fmla="*/ 45 w 46"/>
                <a:gd name="T13" fmla="*/ 22 h 24"/>
                <a:gd name="T14" fmla="*/ 43 w 46"/>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24">
                  <a:moveTo>
                    <a:pt x="43" y="24"/>
                  </a:moveTo>
                  <a:cubicBezTo>
                    <a:pt x="42" y="24"/>
                    <a:pt x="42" y="23"/>
                    <a:pt x="41" y="23"/>
                  </a:cubicBezTo>
                  <a:cubicBezTo>
                    <a:pt x="31" y="16"/>
                    <a:pt x="18" y="10"/>
                    <a:pt x="3" y="6"/>
                  </a:cubicBezTo>
                  <a:cubicBezTo>
                    <a:pt x="1" y="6"/>
                    <a:pt x="0" y="4"/>
                    <a:pt x="1" y="3"/>
                  </a:cubicBezTo>
                  <a:cubicBezTo>
                    <a:pt x="1" y="1"/>
                    <a:pt x="3" y="0"/>
                    <a:pt x="4" y="0"/>
                  </a:cubicBezTo>
                  <a:cubicBezTo>
                    <a:pt x="20" y="4"/>
                    <a:pt x="34" y="10"/>
                    <a:pt x="45" y="18"/>
                  </a:cubicBezTo>
                  <a:cubicBezTo>
                    <a:pt x="46" y="19"/>
                    <a:pt x="46" y="21"/>
                    <a:pt x="45" y="22"/>
                  </a:cubicBezTo>
                  <a:cubicBezTo>
                    <a:pt x="45" y="23"/>
                    <a:pt x="44" y="24"/>
                    <a:pt x="4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75">
              <a:extLst>
                <a:ext uri="{FF2B5EF4-FFF2-40B4-BE49-F238E27FC236}">
                  <a16:creationId xmlns:a16="http://schemas.microsoft.com/office/drawing/2014/main" id="{5D4F040A-4D24-9DAB-DAC3-57166D262AA3}"/>
                </a:ext>
              </a:extLst>
            </p:cNvPr>
            <p:cNvSpPr>
              <a:spLocks/>
            </p:cNvSpPr>
            <p:nvPr/>
          </p:nvSpPr>
          <p:spPr bwMode="auto">
            <a:xfrm>
              <a:off x="10521950" y="3095625"/>
              <a:ext cx="150813" cy="76200"/>
            </a:xfrm>
            <a:custGeom>
              <a:avLst/>
              <a:gdLst>
                <a:gd name="T0" fmla="*/ 3 w 48"/>
                <a:gd name="T1" fmla="*/ 24 h 24"/>
                <a:gd name="T2" fmla="*/ 1 w 48"/>
                <a:gd name="T3" fmla="*/ 22 h 24"/>
                <a:gd name="T4" fmla="*/ 2 w 48"/>
                <a:gd name="T5" fmla="*/ 18 h 24"/>
                <a:gd name="T6" fmla="*/ 44 w 48"/>
                <a:gd name="T7" fmla="*/ 0 h 24"/>
                <a:gd name="T8" fmla="*/ 47 w 48"/>
                <a:gd name="T9" fmla="*/ 2 h 24"/>
                <a:gd name="T10" fmla="*/ 45 w 48"/>
                <a:gd name="T11" fmla="*/ 6 h 24"/>
                <a:gd name="T12" fmla="*/ 5 w 48"/>
                <a:gd name="T13" fmla="*/ 23 h 24"/>
                <a:gd name="T14" fmla="*/ 3 w 48"/>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4">
                  <a:moveTo>
                    <a:pt x="3" y="24"/>
                  </a:moveTo>
                  <a:cubicBezTo>
                    <a:pt x="2" y="24"/>
                    <a:pt x="2" y="23"/>
                    <a:pt x="1" y="22"/>
                  </a:cubicBezTo>
                  <a:cubicBezTo>
                    <a:pt x="0" y="21"/>
                    <a:pt x="0" y="19"/>
                    <a:pt x="2" y="18"/>
                  </a:cubicBezTo>
                  <a:cubicBezTo>
                    <a:pt x="13" y="10"/>
                    <a:pt x="27" y="4"/>
                    <a:pt x="44" y="0"/>
                  </a:cubicBezTo>
                  <a:cubicBezTo>
                    <a:pt x="45" y="0"/>
                    <a:pt x="47" y="1"/>
                    <a:pt x="47" y="2"/>
                  </a:cubicBezTo>
                  <a:cubicBezTo>
                    <a:pt x="48" y="4"/>
                    <a:pt x="47" y="5"/>
                    <a:pt x="45" y="6"/>
                  </a:cubicBezTo>
                  <a:cubicBezTo>
                    <a:pt x="30" y="9"/>
                    <a:pt x="16" y="15"/>
                    <a:pt x="5" y="23"/>
                  </a:cubicBezTo>
                  <a:cubicBezTo>
                    <a:pt x="5" y="23"/>
                    <a:pt x="4" y="24"/>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76">
              <a:extLst>
                <a:ext uri="{FF2B5EF4-FFF2-40B4-BE49-F238E27FC236}">
                  <a16:creationId xmlns:a16="http://schemas.microsoft.com/office/drawing/2014/main" id="{E37812C2-3D52-DA6A-003E-D218CA0CC787}"/>
                </a:ext>
              </a:extLst>
            </p:cNvPr>
            <p:cNvSpPr>
              <a:spLocks/>
            </p:cNvSpPr>
            <p:nvPr/>
          </p:nvSpPr>
          <p:spPr bwMode="auto">
            <a:xfrm>
              <a:off x="10590213" y="2644775"/>
              <a:ext cx="304800" cy="257175"/>
            </a:xfrm>
            <a:custGeom>
              <a:avLst/>
              <a:gdLst>
                <a:gd name="T0" fmla="*/ 3 w 96"/>
                <a:gd name="T1" fmla="*/ 81 h 81"/>
                <a:gd name="T2" fmla="*/ 3 w 96"/>
                <a:gd name="T3" fmla="*/ 81 h 81"/>
                <a:gd name="T4" fmla="*/ 0 w 96"/>
                <a:gd name="T5" fmla="*/ 77 h 81"/>
                <a:gd name="T6" fmla="*/ 56 w 96"/>
                <a:gd name="T7" fmla="*/ 0 h 81"/>
                <a:gd name="T8" fmla="*/ 95 w 96"/>
                <a:gd name="T9" fmla="*/ 28 h 81"/>
                <a:gd name="T10" fmla="*/ 94 w 96"/>
                <a:gd name="T11" fmla="*/ 32 h 81"/>
                <a:gd name="T12" fmla="*/ 90 w 96"/>
                <a:gd name="T13" fmla="*/ 31 h 81"/>
                <a:gd name="T14" fmla="*/ 56 w 96"/>
                <a:gd name="T15" fmla="*/ 6 h 81"/>
                <a:gd name="T16" fmla="*/ 6 w 96"/>
                <a:gd name="T17" fmla="*/ 78 h 81"/>
                <a:gd name="T18" fmla="*/ 3 w 96"/>
                <a:gd name="T1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81">
                  <a:moveTo>
                    <a:pt x="3" y="81"/>
                  </a:moveTo>
                  <a:cubicBezTo>
                    <a:pt x="3" y="81"/>
                    <a:pt x="3" y="81"/>
                    <a:pt x="3" y="81"/>
                  </a:cubicBezTo>
                  <a:cubicBezTo>
                    <a:pt x="1" y="80"/>
                    <a:pt x="0" y="79"/>
                    <a:pt x="0" y="77"/>
                  </a:cubicBezTo>
                  <a:cubicBezTo>
                    <a:pt x="6" y="32"/>
                    <a:pt x="29" y="0"/>
                    <a:pt x="56" y="0"/>
                  </a:cubicBezTo>
                  <a:cubicBezTo>
                    <a:pt x="70" y="0"/>
                    <a:pt x="84" y="10"/>
                    <a:pt x="95" y="28"/>
                  </a:cubicBezTo>
                  <a:cubicBezTo>
                    <a:pt x="96" y="29"/>
                    <a:pt x="95" y="31"/>
                    <a:pt x="94" y="32"/>
                  </a:cubicBezTo>
                  <a:cubicBezTo>
                    <a:pt x="92" y="33"/>
                    <a:pt x="91" y="32"/>
                    <a:pt x="90" y="31"/>
                  </a:cubicBezTo>
                  <a:cubicBezTo>
                    <a:pt x="80" y="15"/>
                    <a:pt x="68" y="6"/>
                    <a:pt x="56" y="6"/>
                  </a:cubicBezTo>
                  <a:cubicBezTo>
                    <a:pt x="32" y="6"/>
                    <a:pt x="12" y="36"/>
                    <a:pt x="6" y="78"/>
                  </a:cubicBezTo>
                  <a:cubicBezTo>
                    <a:pt x="6" y="79"/>
                    <a:pt x="5" y="81"/>
                    <a:pt x="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77">
              <a:extLst>
                <a:ext uri="{FF2B5EF4-FFF2-40B4-BE49-F238E27FC236}">
                  <a16:creationId xmlns:a16="http://schemas.microsoft.com/office/drawing/2014/main" id="{C510D32B-92FC-E463-BCD4-1A5DC6ED4190}"/>
                </a:ext>
              </a:extLst>
            </p:cNvPr>
            <p:cNvSpPr>
              <a:spLocks/>
            </p:cNvSpPr>
            <p:nvPr/>
          </p:nvSpPr>
          <p:spPr bwMode="auto">
            <a:xfrm>
              <a:off x="10590213" y="3028950"/>
              <a:ext cx="38100" cy="98425"/>
            </a:xfrm>
            <a:custGeom>
              <a:avLst/>
              <a:gdLst>
                <a:gd name="T0" fmla="*/ 9 w 12"/>
                <a:gd name="T1" fmla="*/ 31 h 31"/>
                <a:gd name="T2" fmla="*/ 6 w 12"/>
                <a:gd name="T3" fmla="*/ 29 h 31"/>
                <a:gd name="T4" fmla="*/ 1 w 12"/>
                <a:gd name="T5" fmla="*/ 4 h 31"/>
                <a:gd name="T6" fmla="*/ 3 w 12"/>
                <a:gd name="T7" fmla="*/ 1 h 31"/>
                <a:gd name="T8" fmla="*/ 7 w 12"/>
                <a:gd name="T9" fmla="*/ 3 h 31"/>
                <a:gd name="T10" fmla="*/ 12 w 12"/>
                <a:gd name="T11" fmla="*/ 27 h 31"/>
                <a:gd name="T12" fmla="*/ 10 w 12"/>
                <a:gd name="T13" fmla="*/ 31 h 31"/>
                <a:gd name="T14" fmla="*/ 9 w 12"/>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31">
                  <a:moveTo>
                    <a:pt x="9" y="31"/>
                  </a:moveTo>
                  <a:cubicBezTo>
                    <a:pt x="8" y="31"/>
                    <a:pt x="7" y="30"/>
                    <a:pt x="6" y="29"/>
                  </a:cubicBezTo>
                  <a:cubicBezTo>
                    <a:pt x="4" y="21"/>
                    <a:pt x="2" y="13"/>
                    <a:pt x="1" y="4"/>
                  </a:cubicBezTo>
                  <a:cubicBezTo>
                    <a:pt x="0" y="2"/>
                    <a:pt x="1" y="1"/>
                    <a:pt x="3" y="1"/>
                  </a:cubicBezTo>
                  <a:cubicBezTo>
                    <a:pt x="5" y="0"/>
                    <a:pt x="6" y="2"/>
                    <a:pt x="7" y="3"/>
                  </a:cubicBezTo>
                  <a:cubicBezTo>
                    <a:pt x="8" y="11"/>
                    <a:pt x="9" y="19"/>
                    <a:pt x="12" y="27"/>
                  </a:cubicBezTo>
                  <a:cubicBezTo>
                    <a:pt x="12" y="28"/>
                    <a:pt x="11" y="30"/>
                    <a:pt x="10" y="31"/>
                  </a:cubicBezTo>
                  <a:cubicBezTo>
                    <a:pt x="10" y="31"/>
                    <a:pt x="9" y="31"/>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78">
              <a:extLst>
                <a:ext uri="{FF2B5EF4-FFF2-40B4-BE49-F238E27FC236}">
                  <a16:creationId xmlns:a16="http://schemas.microsoft.com/office/drawing/2014/main" id="{38BD9BE0-EF21-91BE-D08D-E0813B483A40}"/>
                </a:ext>
              </a:extLst>
            </p:cNvPr>
            <p:cNvSpPr>
              <a:spLocks/>
            </p:cNvSpPr>
            <p:nvPr/>
          </p:nvSpPr>
          <p:spPr bwMode="auto">
            <a:xfrm>
              <a:off x="10904538" y="2873375"/>
              <a:ext cx="41275" cy="250825"/>
            </a:xfrm>
            <a:custGeom>
              <a:avLst/>
              <a:gdLst>
                <a:gd name="T0" fmla="*/ 3 w 13"/>
                <a:gd name="T1" fmla="*/ 79 h 79"/>
                <a:gd name="T2" fmla="*/ 2 w 13"/>
                <a:gd name="T3" fmla="*/ 79 h 79"/>
                <a:gd name="T4" fmla="*/ 0 w 13"/>
                <a:gd name="T5" fmla="*/ 75 h 79"/>
                <a:gd name="T6" fmla="*/ 7 w 13"/>
                <a:gd name="T7" fmla="*/ 28 h 79"/>
                <a:gd name="T8" fmla="*/ 6 w 13"/>
                <a:gd name="T9" fmla="*/ 4 h 79"/>
                <a:gd name="T10" fmla="*/ 8 w 13"/>
                <a:gd name="T11" fmla="*/ 1 h 79"/>
                <a:gd name="T12" fmla="*/ 12 w 13"/>
                <a:gd name="T13" fmla="*/ 3 h 79"/>
                <a:gd name="T14" fmla="*/ 13 w 13"/>
                <a:gd name="T15" fmla="*/ 28 h 79"/>
                <a:gd name="T16" fmla="*/ 6 w 13"/>
                <a:gd name="T17" fmla="*/ 77 h 79"/>
                <a:gd name="T18" fmla="*/ 3 w 13"/>
                <a:gd name="T1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79">
                  <a:moveTo>
                    <a:pt x="3" y="79"/>
                  </a:moveTo>
                  <a:cubicBezTo>
                    <a:pt x="3" y="79"/>
                    <a:pt x="3" y="79"/>
                    <a:pt x="2" y="79"/>
                  </a:cubicBezTo>
                  <a:cubicBezTo>
                    <a:pt x="1" y="79"/>
                    <a:pt x="0" y="77"/>
                    <a:pt x="0" y="75"/>
                  </a:cubicBezTo>
                  <a:cubicBezTo>
                    <a:pt x="5" y="61"/>
                    <a:pt x="7" y="45"/>
                    <a:pt x="7" y="28"/>
                  </a:cubicBezTo>
                  <a:cubicBezTo>
                    <a:pt x="7" y="20"/>
                    <a:pt x="7" y="12"/>
                    <a:pt x="6" y="4"/>
                  </a:cubicBezTo>
                  <a:cubicBezTo>
                    <a:pt x="5" y="3"/>
                    <a:pt x="7" y="1"/>
                    <a:pt x="8" y="1"/>
                  </a:cubicBezTo>
                  <a:cubicBezTo>
                    <a:pt x="10" y="0"/>
                    <a:pt x="11" y="2"/>
                    <a:pt x="12" y="3"/>
                  </a:cubicBezTo>
                  <a:cubicBezTo>
                    <a:pt x="13" y="11"/>
                    <a:pt x="13" y="20"/>
                    <a:pt x="13" y="28"/>
                  </a:cubicBezTo>
                  <a:cubicBezTo>
                    <a:pt x="13" y="45"/>
                    <a:pt x="11" y="62"/>
                    <a:pt x="6" y="77"/>
                  </a:cubicBezTo>
                  <a:cubicBezTo>
                    <a:pt x="6" y="79"/>
                    <a:pt x="4" y="79"/>
                    <a:pt x="3"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79">
              <a:extLst>
                <a:ext uri="{FF2B5EF4-FFF2-40B4-BE49-F238E27FC236}">
                  <a16:creationId xmlns:a16="http://schemas.microsoft.com/office/drawing/2014/main" id="{D938A0C0-3D7C-D1A2-6487-875CC0903D69}"/>
                </a:ext>
              </a:extLst>
            </p:cNvPr>
            <p:cNvSpPr>
              <a:spLocks/>
            </p:cNvSpPr>
            <p:nvPr/>
          </p:nvSpPr>
          <p:spPr bwMode="auto">
            <a:xfrm>
              <a:off x="10888663" y="2952750"/>
              <a:ext cx="107950" cy="19050"/>
            </a:xfrm>
            <a:custGeom>
              <a:avLst/>
              <a:gdLst>
                <a:gd name="T0" fmla="*/ 31 w 34"/>
                <a:gd name="T1" fmla="*/ 6 h 6"/>
                <a:gd name="T2" fmla="*/ 3 w 34"/>
                <a:gd name="T3" fmla="*/ 6 h 6"/>
                <a:gd name="T4" fmla="*/ 0 w 34"/>
                <a:gd name="T5" fmla="*/ 3 h 6"/>
                <a:gd name="T6" fmla="*/ 3 w 34"/>
                <a:gd name="T7" fmla="*/ 0 h 6"/>
                <a:gd name="T8" fmla="*/ 31 w 34"/>
                <a:gd name="T9" fmla="*/ 0 h 6"/>
                <a:gd name="T10" fmla="*/ 34 w 34"/>
                <a:gd name="T11" fmla="*/ 3 h 6"/>
                <a:gd name="T12" fmla="*/ 31 w 3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34" h="6">
                  <a:moveTo>
                    <a:pt x="31" y="6"/>
                  </a:moveTo>
                  <a:cubicBezTo>
                    <a:pt x="3" y="6"/>
                    <a:pt x="3" y="6"/>
                    <a:pt x="3" y="6"/>
                  </a:cubicBezTo>
                  <a:cubicBezTo>
                    <a:pt x="2" y="6"/>
                    <a:pt x="0" y="5"/>
                    <a:pt x="0" y="3"/>
                  </a:cubicBezTo>
                  <a:cubicBezTo>
                    <a:pt x="0" y="1"/>
                    <a:pt x="2" y="0"/>
                    <a:pt x="3" y="0"/>
                  </a:cubicBezTo>
                  <a:cubicBezTo>
                    <a:pt x="31" y="0"/>
                    <a:pt x="31" y="0"/>
                    <a:pt x="31" y="0"/>
                  </a:cubicBezTo>
                  <a:cubicBezTo>
                    <a:pt x="32" y="0"/>
                    <a:pt x="34" y="1"/>
                    <a:pt x="34" y="3"/>
                  </a:cubicBezTo>
                  <a:cubicBezTo>
                    <a:pt x="34" y="5"/>
                    <a:pt x="32" y="6"/>
                    <a:pt x="3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80">
              <a:extLst>
                <a:ext uri="{FF2B5EF4-FFF2-40B4-BE49-F238E27FC236}">
                  <a16:creationId xmlns:a16="http://schemas.microsoft.com/office/drawing/2014/main" id="{441F44B2-8AA5-BBA8-ECF1-72C14E5BD954}"/>
                </a:ext>
              </a:extLst>
            </p:cNvPr>
            <p:cNvSpPr>
              <a:spLocks/>
            </p:cNvSpPr>
            <p:nvPr/>
          </p:nvSpPr>
          <p:spPr bwMode="auto">
            <a:xfrm>
              <a:off x="10452100" y="2952750"/>
              <a:ext cx="76200" cy="19050"/>
            </a:xfrm>
            <a:custGeom>
              <a:avLst/>
              <a:gdLst>
                <a:gd name="T0" fmla="*/ 21 w 24"/>
                <a:gd name="T1" fmla="*/ 6 h 6"/>
                <a:gd name="T2" fmla="*/ 3 w 24"/>
                <a:gd name="T3" fmla="*/ 6 h 6"/>
                <a:gd name="T4" fmla="*/ 0 w 24"/>
                <a:gd name="T5" fmla="*/ 3 h 6"/>
                <a:gd name="T6" fmla="*/ 3 w 24"/>
                <a:gd name="T7" fmla="*/ 0 h 6"/>
                <a:gd name="T8" fmla="*/ 21 w 24"/>
                <a:gd name="T9" fmla="*/ 0 h 6"/>
                <a:gd name="T10" fmla="*/ 24 w 24"/>
                <a:gd name="T11" fmla="*/ 3 h 6"/>
                <a:gd name="T12" fmla="*/ 21 w 2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24" h="6">
                  <a:moveTo>
                    <a:pt x="21" y="6"/>
                  </a:moveTo>
                  <a:cubicBezTo>
                    <a:pt x="3" y="6"/>
                    <a:pt x="3" y="6"/>
                    <a:pt x="3" y="6"/>
                  </a:cubicBezTo>
                  <a:cubicBezTo>
                    <a:pt x="1" y="6"/>
                    <a:pt x="0" y="5"/>
                    <a:pt x="0" y="3"/>
                  </a:cubicBezTo>
                  <a:cubicBezTo>
                    <a:pt x="0" y="1"/>
                    <a:pt x="1" y="0"/>
                    <a:pt x="3" y="0"/>
                  </a:cubicBezTo>
                  <a:cubicBezTo>
                    <a:pt x="21" y="0"/>
                    <a:pt x="21" y="0"/>
                    <a:pt x="21" y="0"/>
                  </a:cubicBezTo>
                  <a:cubicBezTo>
                    <a:pt x="23" y="0"/>
                    <a:pt x="24" y="1"/>
                    <a:pt x="24" y="3"/>
                  </a:cubicBezTo>
                  <a:cubicBezTo>
                    <a:pt x="24" y="5"/>
                    <a:pt x="23" y="6"/>
                    <a:pt x="2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81">
              <a:extLst>
                <a:ext uri="{FF2B5EF4-FFF2-40B4-BE49-F238E27FC236}">
                  <a16:creationId xmlns:a16="http://schemas.microsoft.com/office/drawing/2014/main" id="{CAE98561-E432-C8CC-3008-11A322DF9FB7}"/>
                </a:ext>
              </a:extLst>
            </p:cNvPr>
            <p:cNvSpPr>
              <a:spLocks/>
            </p:cNvSpPr>
            <p:nvPr/>
          </p:nvSpPr>
          <p:spPr bwMode="auto">
            <a:xfrm>
              <a:off x="10758488" y="2644775"/>
              <a:ext cx="19050" cy="209550"/>
            </a:xfrm>
            <a:custGeom>
              <a:avLst/>
              <a:gdLst>
                <a:gd name="T0" fmla="*/ 3 w 6"/>
                <a:gd name="T1" fmla="*/ 66 h 66"/>
                <a:gd name="T2" fmla="*/ 0 w 6"/>
                <a:gd name="T3" fmla="*/ 63 h 66"/>
                <a:gd name="T4" fmla="*/ 0 w 6"/>
                <a:gd name="T5" fmla="*/ 3 h 66"/>
                <a:gd name="T6" fmla="*/ 3 w 6"/>
                <a:gd name="T7" fmla="*/ 0 h 66"/>
                <a:gd name="T8" fmla="*/ 6 w 6"/>
                <a:gd name="T9" fmla="*/ 3 h 66"/>
                <a:gd name="T10" fmla="*/ 6 w 6"/>
                <a:gd name="T11" fmla="*/ 63 h 66"/>
                <a:gd name="T12" fmla="*/ 3 w 6"/>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6" h="66">
                  <a:moveTo>
                    <a:pt x="3" y="66"/>
                  </a:moveTo>
                  <a:cubicBezTo>
                    <a:pt x="1" y="66"/>
                    <a:pt x="0" y="65"/>
                    <a:pt x="0" y="63"/>
                  </a:cubicBezTo>
                  <a:cubicBezTo>
                    <a:pt x="0" y="3"/>
                    <a:pt x="0" y="3"/>
                    <a:pt x="0" y="3"/>
                  </a:cubicBezTo>
                  <a:cubicBezTo>
                    <a:pt x="0" y="2"/>
                    <a:pt x="1" y="0"/>
                    <a:pt x="3" y="0"/>
                  </a:cubicBezTo>
                  <a:cubicBezTo>
                    <a:pt x="4" y="0"/>
                    <a:pt x="6" y="2"/>
                    <a:pt x="6" y="3"/>
                  </a:cubicBezTo>
                  <a:cubicBezTo>
                    <a:pt x="6" y="63"/>
                    <a:pt x="6" y="63"/>
                    <a:pt x="6" y="63"/>
                  </a:cubicBezTo>
                  <a:cubicBezTo>
                    <a:pt x="6" y="65"/>
                    <a:pt x="4" y="66"/>
                    <a:pt x="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282">
              <a:extLst>
                <a:ext uri="{FF2B5EF4-FFF2-40B4-BE49-F238E27FC236}">
                  <a16:creationId xmlns:a16="http://schemas.microsoft.com/office/drawing/2014/main" id="{3922EFC7-4E7B-460A-2AED-A547B35ADB7F}"/>
                </a:ext>
              </a:extLst>
            </p:cNvPr>
            <p:cNvSpPr>
              <a:spLocks noChangeArrowheads="1"/>
            </p:cNvSpPr>
            <p:nvPr/>
          </p:nvSpPr>
          <p:spPr bwMode="auto">
            <a:xfrm>
              <a:off x="10496550" y="2730500"/>
              <a:ext cx="71438"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283">
              <a:extLst>
                <a:ext uri="{FF2B5EF4-FFF2-40B4-BE49-F238E27FC236}">
                  <a16:creationId xmlns:a16="http://schemas.microsoft.com/office/drawing/2014/main" id="{BF5BDBD9-E9B0-D5FE-5E94-B13499095855}"/>
                </a:ext>
              </a:extLst>
            </p:cNvPr>
            <p:cNvSpPr>
              <a:spLocks noChangeArrowheads="1"/>
            </p:cNvSpPr>
            <p:nvPr/>
          </p:nvSpPr>
          <p:spPr bwMode="auto">
            <a:xfrm>
              <a:off x="10879138" y="2771775"/>
              <a:ext cx="73025"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284">
              <a:extLst>
                <a:ext uri="{FF2B5EF4-FFF2-40B4-BE49-F238E27FC236}">
                  <a16:creationId xmlns:a16="http://schemas.microsoft.com/office/drawing/2014/main" id="{EADAF38A-F67F-3ACE-B232-87502004B792}"/>
                </a:ext>
              </a:extLst>
            </p:cNvPr>
            <p:cNvSpPr>
              <a:spLocks noChangeArrowheads="1"/>
            </p:cNvSpPr>
            <p:nvPr/>
          </p:nvSpPr>
          <p:spPr bwMode="auto">
            <a:xfrm>
              <a:off x="11037888" y="2927350"/>
              <a:ext cx="73025"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285">
              <a:extLst>
                <a:ext uri="{FF2B5EF4-FFF2-40B4-BE49-F238E27FC236}">
                  <a16:creationId xmlns:a16="http://schemas.microsoft.com/office/drawing/2014/main" id="{3EFDDA1F-F3AC-A1D9-DA0F-B9ED9D6F67D4}"/>
                </a:ext>
              </a:extLst>
            </p:cNvPr>
            <p:cNvSpPr>
              <a:spLocks noChangeArrowheads="1"/>
            </p:cNvSpPr>
            <p:nvPr/>
          </p:nvSpPr>
          <p:spPr bwMode="auto">
            <a:xfrm>
              <a:off x="10558463" y="2927350"/>
              <a:ext cx="73025"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86">
              <a:extLst>
                <a:ext uri="{FF2B5EF4-FFF2-40B4-BE49-F238E27FC236}">
                  <a16:creationId xmlns:a16="http://schemas.microsoft.com/office/drawing/2014/main" id="{690A94F7-0447-7351-912E-C6C9E9EAB2C6}"/>
                </a:ext>
              </a:extLst>
            </p:cNvPr>
            <p:cNvSpPr>
              <a:spLocks noEditPoints="1"/>
            </p:cNvSpPr>
            <p:nvPr/>
          </p:nvSpPr>
          <p:spPr bwMode="auto">
            <a:xfrm>
              <a:off x="10545763" y="2870200"/>
              <a:ext cx="441325" cy="482600"/>
            </a:xfrm>
            <a:custGeom>
              <a:avLst/>
              <a:gdLst>
                <a:gd name="T0" fmla="*/ 70 w 139"/>
                <a:gd name="T1" fmla="*/ 152 h 152"/>
                <a:gd name="T2" fmla="*/ 25 w 139"/>
                <a:gd name="T3" fmla="*/ 152 h 152"/>
                <a:gd name="T4" fmla="*/ 23 w 139"/>
                <a:gd name="T5" fmla="*/ 150 h 152"/>
                <a:gd name="T6" fmla="*/ 23 w 139"/>
                <a:gd name="T7" fmla="*/ 148 h 152"/>
                <a:gd name="T8" fmla="*/ 5 w 139"/>
                <a:gd name="T9" fmla="*/ 148 h 152"/>
                <a:gd name="T10" fmla="*/ 0 w 139"/>
                <a:gd name="T11" fmla="*/ 145 h 152"/>
                <a:gd name="T12" fmla="*/ 7 w 139"/>
                <a:gd name="T13" fmla="*/ 111 h 152"/>
                <a:gd name="T14" fmla="*/ 45 w 139"/>
                <a:gd name="T15" fmla="*/ 81 h 152"/>
                <a:gd name="T16" fmla="*/ 51 w 139"/>
                <a:gd name="T17" fmla="*/ 74 h 152"/>
                <a:gd name="T18" fmla="*/ 45 w 139"/>
                <a:gd name="T19" fmla="*/ 62 h 152"/>
                <a:gd name="T20" fmla="*/ 39 w 139"/>
                <a:gd name="T21" fmla="*/ 52 h 152"/>
                <a:gd name="T22" fmla="*/ 39 w 139"/>
                <a:gd name="T23" fmla="*/ 43 h 152"/>
                <a:gd name="T24" fmla="*/ 70 w 139"/>
                <a:gd name="T25" fmla="*/ 3 h 152"/>
                <a:gd name="T26" fmla="*/ 70 w 139"/>
                <a:gd name="T27" fmla="*/ 3 h 152"/>
                <a:gd name="T28" fmla="*/ 100 w 139"/>
                <a:gd name="T29" fmla="*/ 43 h 152"/>
                <a:gd name="T30" fmla="*/ 100 w 139"/>
                <a:gd name="T31" fmla="*/ 52 h 152"/>
                <a:gd name="T32" fmla="*/ 94 w 139"/>
                <a:gd name="T33" fmla="*/ 62 h 152"/>
                <a:gd name="T34" fmla="*/ 88 w 139"/>
                <a:gd name="T35" fmla="*/ 74 h 152"/>
                <a:gd name="T36" fmla="*/ 94 w 139"/>
                <a:gd name="T37" fmla="*/ 81 h 152"/>
                <a:gd name="T38" fmla="*/ 133 w 139"/>
                <a:gd name="T39" fmla="*/ 111 h 152"/>
                <a:gd name="T40" fmla="*/ 139 w 139"/>
                <a:gd name="T41" fmla="*/ 145 h 152"/>
                <a:gd name="T42" fmla="*/ 134 w 139"/>
                <a:gd name="T43" fmla="*/ 148 h 152"/>
                <a:gd name="T44" fmla="*/ 116 w 139"/>
                <a:gd name="T45" fmla="*/ 148 h 152"/>
                <a:gd name="T46" fmla="*/ 116 w 139"/>
                <a:gd name="T47" fmla="*/ 150 h 152"/>
                <a:gd name="T48" fmla="*/ 114 w 139"/>
                <a:gd name="T49" fmla="*/ 152 h 152"/>
                <a:gd name="T50" fmla="*/ 69 w 139"/>
                <a:gd name="T51" fmla="*/ 152 h 152"/>
                <a:gd name="T52" fmla="*/ 70 w 139"/>
                <a:gd name="T53" fmla="*/ 152 h 152"/>
                <a:gd name="T54" fmla="*/ 79 w 139"/>
                <a:gd name="T55" fmla="*/ 29 h 152"/>
                <a:gd name="T56" fmla="*/ 48 w 139"/>
                <a:gd name="T57" fmla="*/ 43 h 152"/>
                <a:gd name="T58" fmla="*/ 69 w 139"/>
                <a:gd name="T59" fmla="*/ 78 h 152"/>
                <a:gd name="T60" fmla="*/ 92 w 139"/>
                <a:gd name="T61" fmla="*/ 39 h 152"/>
                <a:gd name="T62" fmla="*/ 79 w 139"/>
                <a:gd name="T63" fmla="*/ 29 h 152"/>
                <a:gd name="T64" fmla="*/ 55 w 139"/>
                <a:gd name="T65" fmla="*/ 79 h 152"/>
                <a:gd name="T66" fmla="*/ 51 w 139"/>
                <a:gd name="T67" fmla="*/ 85 h 152"/>
                <a:gd name="T68" fmla="*/ 46 w 139"/>
                <a:gd name="T69" fmla="*/ 88 h 152"/>
                <a:gd name="T70" fmla="*/ 42 w 139"/>
                <a:gd name="T71" fmla="*/ 89 h 152"/>
                <a:gd name="T72" fmla="*/ 63 w 139"/>
                <a:gd name="T73" fmla="*/ 144 h 152"/>
                <a:gd name="T74" fmla="*/ 66 w 139"/>
                <a:gd name="T75" fmla="*/ 104 h 152"/>
                <a:gd name="T76" fmla="*/ 74 w 139"/>
                <a:gd name="T77" fmla="*/ 104 h 152"/>
                <a:gd name="T78" fmla="*/ 76 w 139"/>
                <a:gd name="T79" fmla="*/ 145 h 152"/>
                <a:gd name="T80" fmla="*/ 97 w 139"/>
                <a:gd name="T81" fmla="*/ 89 h 152"/>
                <a:gd name="T82" fmla="*/ 93 w 139"/>
                <a:gd name="T83" fmla="*/ 88 h 152"/>
                <a:gd name="T84" fmla="*/ 88 w 139"/>
                <a:gd name="T85" fmla="*/ 85 h 152"/>
                <a:gd name="T86" fmla="*/ 84 w 139"/>
                <a:gd name="T87" fmla="*/ 79 h 152"/>
                <a:gd name="T88" fmla="*/ 55 w 139"/>
                <a:gd name="T89" fmla="*/ 79 h 152"/>
                <a:gd name="T90" fmla="*/ 75 w 139"/>
                <a:gd name="T91" fmla="*/ 90 h 152"/>
                <a:gd name="T92" fmla="*/ 77 w 139"/>
                <a:gd name="T93" fmla="*/ 96 h 152"/>
                <a:gd name="T94" fmla="*/ 74 w 139"/>
                <a:gd name="T95" fmla="*/ 101 h 152"/>
                <a:gd name="T96" fmla="*/ 66 w 139"/>
                <a:gd name="T97" fmla="*/ 101 h 152"/>
                <a:gd name="T98" fmla="*/ 62 w 139"/>
                <a:gd name="T99" fmla="*/ 96 h 152"/>
                <a:gd name="T100" fmla="*/ 64 w 139"/>
                <a:gd name="T101" fmla="*/ 90 h 152"/>
                <a:gd name="T102" fmla="*/ 64 w 139"/>
                <a:gd name="T103" fmla="*/ 90 h 152"/>
                <a:gd name="T104" fmla="*/ 75 w 139"/>
                <a:gd name="T105" fmla="*/ 9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9" h="152">
                  <a:moveTo>
                    <a:pt x="70" y="152"/>
                  </a:moveTo>
                  <a:cubicBezTo>
                    <a:pt x="25" y="152"/>
                    <a:pt x="25" y="152"/>
                    <a:pt x="25" y="152"/>
                  </a:cubicBezTo>
                  <a:cubicBezTo>
                    <a:pt x="24" y="152"/>
                    <a:pt x="23" y="151"/>
                    <a:pt x="23" y="150"/>
                  </a:cubicBezTo>
                  <a:cubicBezTo>
                    <a:pt x="23" y="148"/>
                    <a:pt x="23" y="148"/>
                    <a:pt x="23" y="148"/>
                  </a:cubicBezTo>
                  <a:cubicBezTo>
                    <a:pt x="23" y="148"/>
                    <a:pt x="7" y="148"/>
                    <a:pt x="5" y="148"/>
                  </a:cubicBezTo>
                  <a:cubicBezTo>
                    <a:pt x="2" y="148"/>
                    <a:pt x="0" y="148"/>
                    <a:pt x="0" y="145"/>
                  </a:cubicBezTo>
                  <a:cubicBezTo>
                    <a:pt x="0" y="140"/>
                    <a:pt x="1" y="128"/>
                    <a:pt x="7" y="111"/>
                  </a:cubicBezTo>
                  <a:cubicBezTo>
                    <a:pt x="15" y="87"/>
                    <a:pt x="45" y="81"/>
                    <a:pt x="45" y="81"/>
                  </a:cubicBezTo>
                  <a:cubicBezTo>
                    <a:pt x="51" y="74"/>
                    <a:pt x="51" y="74"/>
                    <a:pt x="51" y="74"/>
                  </a:cubicBezTo>
                  <a:cubicBezTo>
                    <a:pt x="48" y="70"/>
                    <a:pt x="46" y="64"/>
                    <a:pt x="45" y="62"/>
                  </a:cubicBezTo>
                  <a:cubicBezTo>
                    <a:pt x="44" y="60"/>
                    <a:pt x="40" y="57"/>
                    <a:pt x="39" y="52"/>
                  </a:cubicBezTo>
                  <a:cubicBezTo>
                    <a:pt x="37" y="47"/>
                    <a:pt x="38" y="46"/>
                    <a:pt x="39" y="43"/>
                  </a:cubicBezTo>
                  <a:cubicBezTo>
                    <a:pt x="35" y="0"/>
                    <a:pt x="70" y="3"/>
                    <a:pt x="70" y="3"/>
                  </a:cubicBezTo>
                  <a:cubicBezTo>
                    <a:pt x="70" y="3"/>
                    <a:pt x="70" y="3"/>
                    <a:pt x="70" y="3"/>
                  </a:cubicBezTo>
                  <a:cubicBezTo>
                    <a:pt x="70" y="3"/>
                    <a:pt x="104" y="0"/>
                    <a:pt x="100" y="43"/>
                  </a:cubicBezTo>
                  <a:cubicBezTo>
                    <a:pt x="101" y="46"/>
                    <a:pt x="102" y="47"/>
                    <a:pt x="100" y="52"/>
                  </a:cubicBezTo>
                  <a:cubicBezTo>
                    <a:pt x="99" y="57"/>
                    <a:pt x="95" y="60"/>
                    <a:pt x="94" y="62"/>
                  </a:cubicBezTo>
                  <a:cubicBezTo>
                    <a:pt x="93" y="64"/>
                    <a:pt x="91" y="70"/>
                    <a:pt x="88" y="74"/>
                  </a:cubicBezTo>
                  <a:cubicBezTo>
                    <a:pt x="94" y="81"/>
                    <a:pt x="94" y="81"/>
                    <a:pt x="94" y="81"/>
                  </a:cubicBezTo>
                  <a:cubicBezTo>
                    <a:pt x="94" y="81"/>
                    <a:pt x="124" y="87"/>
                    <a:pt x="133" y="111"/>
                  </a:cubicBezTo>
                  <a:cubicBezTo>
                    <a:pt x="139" y="128"/>
                    <a:pt x="139" y="140"/>
                    <a:pt x="139" y="145"/>
                  </a:cubicBezTo>
                  <a:cubicBezTo>
                    <a:pt x="139" y="148"/>
                    <a:pt x="137" y="148"/>
                    <a:pt x="134" y="148"/>
                  </a:cubicBezTo>
                  <a:cubicBezTo>
                    <a:pt x="132" y="148"/>
                    <a:pt x="116" y="148"/>
                    <a:pt x="116" y="148"/>
                  </a:cubicBezTo>
                  <a:cubicBezTo>
                    <a:pt x="116" y="150"/>
                    <a:pt x="116" y="150"/>
                    <a:pt x="116" y="150"/>
                  </a:cubicBezTo>
                  <a:cubicBezTo>
                    <a:pt x="116" y="151"/>
                    <a:pt x="115" y="152"/>
                    <a:pt x="114" y="152"/>
                  </a:cubicBezTo>
                  <a:cubicBezTo>
                    <a:pt x="69" y="152"/>
                    <a:pt x="69" y="152"/>
                    <a:pt x="69" y="152"/>
                  </a:cubicBezTo>
                  <a:lnTo>
                    <a:pt x="70" y="152"/>
                  </a:lnTo>
                  <a:close/>
                  <a:moveTo>
                    <a:pt x="79" y="29"/>
                  </a:moveTo>
                  <a:cubicBezTo>
                    <a:pt x="79" y="29"/>
                    <a:pt x="67" y="43"/>
                    <a:pt x="48" y="43"/>
                  </a:cubicBezTo>
                  <a:cubicBezTo>
                    <a:pt x="48" y="49"/>
                    <a:pt x="54" y="78"/>
                    <a:pt x="69" y="78"/>
                  </a:cubicBezTo>
                  <a:cubicBezTo>
                    <a:pt x="82" y="78"/>
                    <a:pt x="89" y="66"/>
                    <a:pt x="92" y="39"/>
                  </a:cubicBezTo>
                  <a:cubicBezTo>
                    <a:pt x="85" y="35"/>
                    <a:pt x="83" y="34"/>
                    <a:pt x="79" y="29"/>
                  </a:cubicBezTo>
                  <a:close/>
                  <a:moveTo>
                    <a:pt x="55" y="79"/>
                  </a:moveTo>
                  <a:cubicBezTo>
                    <a:pt x="51" y="85"/>
                    <a:pt x="51" y="85"/>
                    <a:pt x="51" y="85"/>
                  </a:cubicBezTo>
                  <a:cubicBezTo>
                    <a:pt x="49" y="86"/>
                    <a:pt x="48" y="88"/>
                    <a:pt x="46" y="88"/>
                  </a:cubicBezTo>
                  <a:cubicBezTo>
                    <a:pt x="42" y="89"/>
                    <a:pt x="42" y="89"/>
                    <a:pt x="42" y="89"/>
                  </a:cubicBezTo>
                  <a:cubicBezTo>
                    <a:pt x="63" y="144"/>
                    <a:pt x="63" y="144"/>
                    <a:pt x="63" y="144"/>
                  </a:cubicBezTo>
                  <a:cubicBezTo>
                    <a:pt x="66" y="104"/>
                    <a:pt x="66" y="104"/>
                    <a:pt x="66" y="104"/>
                  </a:cubicBezTo>
                  <a:cubicBezTo>
                    <a:pt x="74" y="104"/>
                    <a:pt x="74" y="104"/>
                    <a:pt x="74" y="104"/>
                  </a:cubicBezTo>
                  <a:cubicBezTo>
                    <a:pt x="76" y="145"/>
                    <a:pt x="76" y="145"/>
                    <a:pt x="76" y="145"/>
                  </a:cubicBezTo>
                  <a:cubicBezTo>
                    <a:pt x="97" y="89"/>
                    <a:pt x="97" y="89"/>
                    <a:pt x="97" y="89"/>
                  </a:cubicBezTo>
                  <a:cubicBezTo>
                    <a:pt x="93" y="88"/>
                    <a:pt x="93" y="88"/>
                    <a:pt x="93" y="88"/>
                  </a:cubicBezTo>
                  <a:cubicBezTo>
                    <a:pt x="91" y="88"/>
                    <a:pt x="89" y="86"/>
                    <a:pt x="88" y="85"/>
                  </a:cubicBezTo>
                  <a:cubicBezTo>
                    <a:pt x="84" y="79"/>
                    <a:pt x="84" y="79"/>
                    <a:pt x="84" y="79"/>
                  </a:cubicBezTo>
                  <a:cubicBezTo>
                    <a:pt x="75" y="87"/>
                    <a:pt x="65" y="88"/>
                    <a:pt x="55" y="79"/>
                  </a:cubicBezTo>
                  <a:close/>
                  <a:moveTo>
                    <a:pt x="75" y="90"/>
                  </a:moveTo>
                  <a:cubicBezTo>
                    <a:pt x="77" y="96"/>
                    <a:pt x="77" y="96"/>
                    <a:pt x="77" y="96"/>
                  </a:cubicBezTo>
                  <a:cubicBezTo>
                    <a:pt x="74" y="101"/>
                    <a:pt x="74" y="101"/>
                    <a:pt x="74" y="101"/>
                  </a:cubicBezTo>
                  <a:cubicBezTo>
                    <a:pt x="66" y="101"/>
                    <a:pt x="66" y="101"/>
                    <a:pt x="66" y="101"/>
                  </a:cubicBezTo>
                  <a:cubicBezTo>
                    <a:pt x="62" y="96"/>
                    <a:pt x="62" y="96"/>
                    <a:pt x="62" y="96"/>
                  </a:cubicBezTo>
                  <a:cubicBezTo>
                    <a:pt x="64" y="90"/>
                    <a:pt x="64" y="90"/>
                    <a:pt x="64" y="90"/>
                  </a:cubicBezTo>
                  <a:cubicBezTo>
                    <a:pt x="64" y="90"/>
                    <a:pt x="64" y="90"/>
                    <a:pt x="64" y="90"/>
                  </a:cubicBezTo>
                  <a:lnTo>
                    <a:pt x="75"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64" name="Straight Connector 63">
            <a:extLst>
              <a:ext uri="{FF2B5EF4-FFF2-40B4-BE49-F238E27FC236}">
                <a16:creationId xmlns:a16="http://schemas.microsoft.com/office/drawing/2014/main" id="{28E74C30-2607-B245-8F6F-04B43D2CEDAB}"/>
              </a:ext>
            </a:extLst>
          </p:cNvPr>
          <p:cNvCxnSpPr>
            <a:cxnSpLocks/>
          </p:cNvCxnSpPr>
          <p:nvPr/>
        </p:nvCxnSpPr>
        <p:spPr>
          <a:xfrm>
            <a:off x="9976059" y="6242392"/>
            <a:ext cx="2232454" cy="0"/>
          </a:xfrm>
          <a:prstGeom prst="line">
            <a:avLst/>
          </a:prstGeom>
          <a:ln w="19050">
            <a:solidFill>
              <a:srgbClr val="E5ECF5"/>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D79F4BF-20C1-4D1F-FE1E-33A2B899CFC4}"/>
              </a:ext>
            </a:extLst>
          </p:cNvPr>
          <p:cNvGrpSpPr/>
          <p:nvPr/>
        </p:nvGrpSpPr>
        <p:grpSpPr>
          <a:xfrm>
            <a:off x="0" y="3955626"/>
            <a:ext cx="9976059" cy="892336"/>
            <a:chOff x="0" y="3040042"/>
            <a:chExt cx="9976059" cy="892336"/>
          </a:xfrm>
        </p:grpSpPr>
        <p:sp>
          <p:nvSpPr>
            <p:cNvPr id="19" name="Rectangle: Rounded Corners 18">
              <a:extLst>
                <a:ext uri="{FF2B5EF4-FFF2-40B4-BE49-F238E27FC236}">
                  <a16:creationId xmlns:a16="http://schemas.microsoft.com/office/drawing/2014/main" id="{9ED0A380-F12A-88EE-1A31-45D865ECA485}"/>
                </a:ext>
              </a:extLst>
            </p:cNvPr>
            <p:cNvSpPr/>
            <p:nvPr/>
          </p:nvSpPr>
          <p:spPr>
            <a:xfrm>
              <a:off x="1296707" y="3040042"/>
              <a:ext cx="7980643" cy="892336"/>
            </a:xfrm>
            <a:prstGeom prst="roundRect">
              <a:avLst>
                <a:gd name="adj" fmla="val 50000"/>
              </a:avLst>
            </a:prstGeom>
            <a:solidFill>
              <a:srgbClr val="E5EC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defRPr/>
              </a:pPr>
              <a:r>
                <a:rPr lang="en-US" dirty="0">
                  <a:solidFill>
                    <a:srgbClr val="1A3C8A"/>
                  </a:solidFill>
                  <a:effectLst>
                    <a:outerShdw blurRad="38100" dist="38100" dir="2700000" algn="tl">
                      <a:srgbClr val="000000">
                        <a:alpha val="43137"/>
                      </a:srgbClr>
                    </a:outerShdw>
                  </a:effectLst>
                  <a:latin typeface="Gilroy-Black" panose="00000A00000000000000" pitchFamily="2" charset="0"/>
                </a:rPr>
                <a:t>Many fields of application:</a:t>
              </a:r>
            </a:p>
            <a:p>
              <a:pPr>
                <a:lnSpc>
                  <a:spcPct val="90000"/>
                </a:lnSpc>
                <a:spcBef>
                  <a:spcPct val="0"/>
                </a:spcBef>
                <a:defRPr/>
              </a:pPr>
              <a:r>
                <a:rPr lang="en-US" dirty="0">
                  <a:solidFill>
                    <a:srgbClr val="00B0F0"/>
                  </a:solidFill>
                  <a:latin typeface="Gilroy-Black" panose="00000A00000000000000" pitchFamily="2" charset="0"/>
                </a:rPr>
                <a:t>Neurological</a:t>
              </a:r>
              <a:r>
                <a:rPr lang="en-US" dirty="0">
                  <a:solidFill>
                    <a:schemeClr val="bg1"/>
                  </a:solidFill>
                  <a:latin typeface="Gilroy-Black" panose="00000A00000000000000" pitchFamily="2" charset="0"/>
                </a:rPr>
                <a:t> </a:t>
              </a:r>
              <a:r>
                <a:rPr lang="en-US" dirty="0">
                  <a:solidFill>
                    <a:srgbClr val="1A3C8A"/>
                  </a:solidFill>
                  <a:effectLst>
                    <a:outerShdw blurRad="38100" dist="38100" dir="2700000" algn="tl">
                      <a:srgbClr val="000000">
                        <a:alpha val="43137"/>
                      </a:srgbClr>
                    </a:outerShdw>
                  </a:effectLst>
                  <a:latin typeface="Gilroy-Black" panose="00000A00000000000000" pitchFamily="2" charset="0"/>
                </a:rPr>
                <a:t>–</a:t>
              </a:r>
              <a:r>
                <a:rPr lang="en-US" dirty="0">
                  <a:solidFill>
                    <a:schemeClr val="bg1"/>
                  </a:solidFill>
                  <a:latin typeface="Gilroy-Black" panose="00000A00000000000000" pitchFamily="2" charset="0"/>
                </a:rPr>
                <a:t> </a:t>
              </a:r>
              <a:r>
                <a:rPr lang="en-US" dirty="0">
                  <a:solidFill>
                    <a:srgbClr val="00B0F0"/>
                  </a:solidFill>
                  <a:latin typeface="Gilroy-Black" panose="00000A00000000000000" pitchFamily="2" charset="0"/>
                </a:rPr>
                <a:t>Orthopedic </a:t>
              </a:r>
              <a:r>
                <a:rPr lang="en-US" dirty="0">
                  <a:solidFill>
                    <a:srgbClr val="1A3C8A"/>
                  </a:solidFill>
                  <a:effectLst>
                    <a:outerShdw blurRad="38100" dist="38100" dir="2700000" algn="tl">
                      <a:srgbClr val="000000">
                        <a:alpha val="43137"/>
                      </a:srgbClr>
                    </a:outerShdw>
                  </a:effectLst>
                  <a:latin typeface="Gilroy-Black" panose="00000A00000000000000" pitchFamily="2" charset="0"/>
                </a:rPr>
                <a:t>–</a:t>
              </a:r>
              <a:r>
                <a:rPr lang="en-US" dirty="0">
                  <a:solidFill>
                    <a:srgbClr val="00B0F0"/>
                  </a:solidFill>
                  <a:latin typeface="Gilroy-Black" panose="00000A00000000000000" pitchFamily="2" charset="0"/>
                </a:rPr>
                <a:t> Cardiorespiratory</a:t>
              </a:r>
              <a:r>
                <a:rPr lang="en-US" dirty="0">
                  <a:solidFill>
                    <a:schemeClr val="bg1"/>
                  </a:solidFill>
                  <a:latin typeface="Gilroy-Black" panose="00000A00000000000000" pitchFamily="2" charset="0"/>
                </a:rPr>
                <a:t> </a:t>
              </a:r>
              <a:r>
                <a:rPr lang="en-US" dirty="0">
                  <a:solidFill>
                    <a:srgbClr val="1A3C8A"/>
                  </a:solidFill>
                  <a:effectLst>
                    <a:outerShdw blurRad="38100" dist="38100" dir="2700000" algn="tl">
                      <a:srgbClr val="000000">
                        <a:alpha val="43137"/>
                      </a:srgbClr>
                    </a:outerShdw>
                  </a:effectLst>
                  <a:latin typeface="Gilroy-Black" panose="00000A00000000000000" pitchFamily="2" charset="0"/>
                </a:rPr>
                <a:t>–</a:t>
              </a:r>
              <a:r>
                <a:rPr lang="en-US" dirty="0">
                  <a:solidFill>
                    <a:schemeClr val="bg1"/>
                  </a:solidFill>
                  <a:latin typeface="Gilroy-Black" panose="00000A00000000000000" pitchFamily="2" charset="0"/>
                </a:rPr>
                <a:t> </a:t>
              </a:r>
              <a:r>
                <a:rPr lang="en-US" dirty="0">
                  <a:solidFill>
                    <a:srgbClr val="00B0F0"/>
                  </a:solidFill>
                  <a:latin typeface="Gilroy-Black" panose="00000A00000000000000" pitchFamily="2" charset="0"/>
                </a:rPr>
                <a:t>Functional oncologic</a:t>
              </a:r>
            </a:p>
          </p:txBody>
        </p:sp>
        <p:sp>
          <p:nvSpPr>
            <p:cNvPr id="32" name="Freeform 6">
              <a:extLst>
                <a:ext uri="{FF2B5EF4-FFF2-40B4-BE49-F238E27FC236}">
                  <a16:creationId xmlns:a16="http://schemas.microsoft.com/office/drawing/2014/main" id="{E58D20A7-E5C4-71AE-A2D6-7B6CAD0C7CE3}"/>
                </a:ext>
              </a:extLst>
            </p:cNvPr>
            <p:cNvSpPr>
              <a:spLocks/>
            </p:cNvSpPr>
            <p:nvPr/>
          </p:nvSpPr>
          <p:spPr bwMode="auto">
            <a:xfrm>
              <a:off x="9397641" y="3098291"/>
              <a:ext cx="578418" cy="756788"/>
            </a:xfrm>
            <a:custGeom>
              <a:avLst/>
              <a:gdLst>
                <a:gd name="T0" fmla="*/ 170 w 179"/>
                <a:gd name="T1" fmla="*/ 225 h 242"/>
                <a:gd name="T2" fmla="*/ 155 w 179"/>
                <a:gd name="T3" fmla="*/ 214 h 242"/>
                <a:gd name="T4" fmla="*/ 132 w 179"/>
                <a:gd name="T5" fmla="*/ 165 h 242"/>
                <a:gd name="T6" fmla="*/ 129 w 179"/>
                <a:gd name="T7" fmla="*/ 110 h 242"/>
                <a:gd name="T8" fmla="*/ 143 w 179"/>
                <a:gd name="T9" fmla="*/ 56 h 242"/>
                <a:gd name="T10" fmla="*/ 152 w 179"/>
                <a:gd name="T11" fmla="*/ 9 h 242"/>
                <a:gd name="T12" fmla="*/ 134 w 179"/>
                <a:gd name="T13" fmla="*/ 54 h 242"/>
                <a:gd name="T14" fmla="*/ 120 w 179"/>
                <a:gd name="T15" fmla="*/ 107 h 242"/>
                <a:gd name="T16" fmla="*/ 100 w 179"/>
                <a:gd name="T17" fmla="*/ 111 h 242"/>
                <a:gd name="T18" fmla="*/ 76 w 179"/>
                <a:gd name="T19" fmla="*/ 78 h 242"/>
                <a:gd name="T20" fmla="*/ 56 w 179"/>
                <a:gd name="T21" fmla="*/ 56 h 242"/>
                <a:gd name="T22" fmla="*/ 71 w 179"/>
                <a:gd name="T23" fmla="*/ 81 h 242"/>
                <a:gd name="T24" fmla="*/ 95 w 179"/>
                <a:gd name="T25" fmla="*/ 115 h 242"/>
                <a:gd name="T26" fmla="*/ 84 w 179"/>
                <a:gd name="T27" fmla="*/ 142 h 242"/>
                <a:gd name="T28" fmla="*/ 33 w 179"/>
                <a:gd name="T29" fmla="*/ 148 h 242"/>
                <a:gd name="T30" fmla="*/ 10 w 179"/>
                <a:gd name="T31" fmla="*/ 139 h 242"/>
                <a:gd name="T32" fmla="*/ 2 w 179"/>
                <a:gd name="T33" fmla="*/ 158 h 242"/>
                <a:gd name="T34" fmla="*/ 34 w 179"/>
                <a:gd name="T35" fmla="*/ 155 h 242"/>
                <a:gd name="T36" fmla="*/ 86 w 179"/>
                <a:gd name="T37" fmla="*/ 148 h 242"/>
                <a:gd name="T38" fmla="*/ 126 w 179"/>
                <a:gd name="T39" fmla="*/ 168 h 242"/>
                <a:gd name="T40" fmla="*/ 149 w 179"/>
                <a:gd name="T41" fmla="*/ 217 h 242"/>
                <a:gd name="T42" fmla="*/ 152 w 179"/>
                <a:gd name="T43" fmla="*/ 238 h 242"/>
                <a:gd name="T44" fmla="*/ 170 w 179"/>
                <a:gd name="T45" fmla="*/ 225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9" h="242">
                  <a:moveTo>
                    <a:pt x="170" y="225"/>
                  </a:moveTo>
                  <a:cubicBezTo>
                    <a:pt x="169" y="217"/>
                    <a:pt x="162" y="212"/>
                    <a:pt x="155" y="214"/>
                  </a:cubicBezTo>
                  <a:cubicBezTo>
                    <a:pt x="132" y="165"/>
                    <a:pt x="132" y="165"/>
                    <a:pt x="132" y="165"/>
                  </a:cubicBezTo>
                  <a:cubicBezTo>
                    <a:pt x="153" y="153"/>
                    <a:pt x="151" y="121"/>
                    <a:pt x="129" y="110"/>
                  </a:cubicBezTo>
                  <a:cubicBezTo>
                    <a:pt x="143" y="56"/>
                    <a:pt x="143" y="56"/>
                    <a:pt x="143" y="56"/>
                  </a:cubicBezTo>
                  <a:cubicBezTo>
                    <a:pt x="172" y="57"/>
                    <a:pt x="179" y="17"/>
                    <a:pt x="152" y="9"/>
                  </a:cubicBezTo>
                  <a:cubicBezTo>
                    <a:pt x="123" y="0"/>
                    <a:pt x="107" y="40"/>
                    <a:pt x="134" y="54"/>
                  </a:cubicBezTo>
                  <a:cubicBezTo>
                    <a:pt x="120" y="107"/>
                    <a:pt x="120" y="107"/>
                    <a:pt x="120" y="107"/>
                  </a:cubicBezTo>
                  <a:cubicBezTo>
                    <a:pt x="113" y="107"/>
                    <a:pt x="106" y="108"/>
                    <a:pt x="100" y="111"/>
                  </a:cubicBezTo>
                  <a:cubicBezTo>
                    <a:pt x="76" y="78"/>
                    <a:pt x="76" y="78"/>
                    <a:pt x="76" y="78"/>
                  </a:cubicBezTo>
                  <a:cubicBezTo>
                    <a:pt x="87" y="64"/>
                    <a:pt x="70" y="46"/>
                    <a:pt x="56" y="56"/>
                  </a:cubicBezTo>
                  <a:cubicBezTo>
                    <a:pt x="42" y="67"/>
                    <a:pt x="55" y="89"/>
                    <a:pt x="71" y="81"/>
                  </a:cubicBezTo>
                  <a:cubicBezTo>
                    <a:pt x="95" y="115"/>
                    <a:pt x="95" y="115"/>
                    <a:pt x="95" y="115"/>
                  </a:cubicBezTo>
                  <a:cubicBezTo>
                    <a:pt x="88" y="121"/>
                    <a:pt x="84" y="132"/>
                    <a:pt x="84" y="142"/>
                  </a:cubicBezTo>
                  <a:cubicBezTo>
                    <a:pt x="33" y="148"/>
                    <a:pt x="33" y="148"/>
                    <a:pt x="33" y="148"/>
                  </a:cubicBezTo>
                  <a:cubicBezTo>
                    <a:pt x="30" y="139"/>
                    <a:pt x="18" y="135"/>
                    <a:pt x="10" y="139"/>
                  </a:cubicBezTo>
                  <a:cubicBezTo>
                    <a:pt x="4" y="143"/>
                    <a:pt x="0" y="151"/>
                    <a:pt x="2" y="158"/>
                  </a:cubicBezTo>
                  <a:cubicBezTo>
                    <a:pt x="6" y="177"/>
                    <a:pt x="33" y="174"/>
                    <a:pt x="34" y="155"/>
                  </a:cubicBezTo>
                  <a:cubicBezTo>
                    <a:pt x="86" y="148"/>
                    <a:pt x="86" y="148"/>
                    <a:pt x="86" y="148"/>
                  </a:cubicBezTo>
                  <a:cubicBezTo>
                    <a:pt x="91" y="165"/>
                    <a:pt x="110" y="174"/>
                    <a:pt x="126" y="168"/>
                  </a:cubicBezTo>
                  <a:cubicBezTo>
                    <a:pt x="149" y="217"/>
                    <a:pt x="149" y="217"/>
                    <a:pt x="149" y="217"/>
                  </a:cubicBezTo>
                  <a:cubicBezTo>
                    <a:pt x="142" y="223"/>
                    <a:pt x="144" y="234"/>
                    <a:pt x="152" y="238"/>
                  </a:cubicBezTo>
                  <a:cubicBezTo>
                    <a:pt x="161" y="242"/>
                    <a:pt x="172" y="235"/>
                    <a:pt x="170" y="225"/>
                  </a:cubicBezTo>
                  <a:close/>
                </a:path>
              </a:pathLst>
            </a:custGeom>
            <a:solidFill>
              <a:srgbClr val="E5ECF5"/>
            </a:solidFill>
            <a:ln>
              <a:noFill/>
            </a:ln>
          </p:spPr>
          <p:txBody>
            <a:bodyPr vert="horz" wrap="square" lIns="91440" tIns="45720" rIns="91440" bIns="45720" numCol="1" anchor="t" anchorCtr="0" compatLnSpc="1">
              <a:prstTxWarp prst="textNoShape">
                <a:avLst/>
              </a:prstTxWarp>
            </a:bodyPr>
            <a:lstStyle/>
            <a:p>
              <a:endParaRPr lang="en-IN"/>
            </a:p>
          </p:txBody>
        </p:sp>
        <p:cxnSp>
          <p:nvCxnSpPr>
            <p:cNvPr id="67" name="Straight Connector 66">
              <a:extLst>
                <a:ext uri="{FF2B5EF4-FFF2-40B4-BE49-F238E27FC236}">
                  <a16:creationId xmlns:a16="http://schemas.microsoft.com/office/drawing/2014/main" id="{939F4F9B-2866-46B0-CEC4-634681B21752}"/>
                </a:ext>
              </a:extLst>
            </p:cNvPr>
            <p:cNvCxnSpPr>
              <a:cxnSpLocks/>
            </p:cNvCxnSpPr>
            <p:nvPr/>
          </p:nvCxnSpPr>
          <p:spPr>
            <a:xfrm>
              <a:off x="0" y="3046673"/>
              <a:ext cx="1929306" cy="0"/>
            </a:xfrm>
            <a:prstGeom prst="line">
              <a:avLst/>
            </a:prstGeom>
            <a:ln w="19050">
              <a:solidFill>
                <a:srgbClr val="E5ECF5"/>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86D17E36-48C5-08BA-49BE-45463148DECB}"/>
              </a:ext>
            </a:extLst>
          </p:cNvPr>
          <p:cNvGrpSpPr/>
          <p:nvPr/>
        </p:nvGrpSpPr>
        <p:grpSpPr>
          <a:xfrm>
            <a:off x="2097120" y="2563495"/>
            <a:ext cx="10094880" cy="892336"/>
            <a:chOff x="2097120" y="1810206"/>
            <a:chExt cx="10094880" cy="892336"/>
          </a:xfrm>
        </p:grpSpPr>
        <p:sp>
          <p:nvSpPr>
            <p:cNvPr id="17" name="Rectangle: Rounded Corners 16">
              <a:extLst>
                <a:ext uri="{FF2B5EF4-FFF2-40B4-BE49-F238E27FC236}">
                  <a16:creationId xmlns:a16="http://schemas.microsoft.com/office/drawing/2014/main" id="{1843FC49-9CF7-CB31-CE9C-E1178961A892}"/>
                </a:ext>
              </a:extLst>
            </p:cNvPr>
            <p:cNvSpPr/>
            <p:nvPr/>
          </p:nvSpPr>
          <p:spPr>
            <a:xfrm>
              <a:off x="2769800" y="1810206"/>
              <a:ext cx="8125493" cy="892336"/>
            </a:xfrm>
            <a:prstGeom prst="roundRect">
              <a:avLst>
                <a:gd name="adj" fmla="val 50000"/>
              </a:avLst>
            </a:prstGeom>
            <a:solidFill>
              <a:srgbClr val="E5EC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90000"/>
                </a:lnSpc>
                <a:spcBef>
                  <a:spcPct val="0"/>
                </a:spcBef>
                <a:defRPr/>
              </a:pPr>
              <a:r>
                <a:rPr lang="en-US" dirty="0">
                  <a:solidFill>
                    <a:srgbClr val="1A3C8A"/>
                  </a:solidFill>
                  <a:effectLst>
                    <a:outerShdw blurRad="38100" dist="38100" dir="2700000" algn="tl">
                      <a:srgbClr val="000000">
                        <a:alpha val="43137"/>
                      </a:srgbClr>
                    </a:outerShdw>
                  </a:effectLst>
                  <a:latin typeface="Gilroy-Black" panose="00000A00000000000000" pitchFamily="2" charset="0"/>
                </a:rPr>
                <a:t>Born at </a:t>
              </a:r>
              <a:r>
                <a:rPr lang="en-US" dirty="0">
                  <a:solidFill>
                    <a:srgbClr val="00B0F0"/>
                  </a:solidFill>
                  <a:latin typeface="Gilroy-Black" panose="00000A00000000000000" pitchFamily="2" charset="0"/>
                </a:rPr>
                <a:t>MIT</a:t>
              </a:r>
              <a:r>
                <a:rPr lang="en-US" dirty="0">
                  <a:solidFill>
                    <a:srgbClr val="000082"/>
                  </a:solidFill>
                  <a:latin typeface="Gilroy-Black" panose="00000A00000000000000" pitchFamily="2" charset="0"/>
                </a:rPr>
                <a:t> </a:t>
              </a:r>
              <a:r>
                <a:rPr lang="en-US" dirty="0">
                  <a:solidFill>
                    <a:srgbClr val="1A3C8A"/>
                  </a:solidFill>
                  <a:effectLst>
                    <a:outerShdw blurRad="38100" dist="38100" dir="2700000" algn="tl">
                      <a:srgbClr val="000000">
                        <a:alpha val="43137"/>
                      </a:srgbClr>
                    </a:outerShdw>
                  </a:effectLst>
                  <a:latin typeface="Gilroy-Black" panose="00000A00000000000000" pitchFamily="2" charset="0"/>
                </a:rPr>
                <a:t>as a spin-off from research by Institute Prof. </a:t>
              </a:r>
              <a:r>
                <a:rPr lang="en-US" dirty="0">
                  <a:solidFill>
                    <a:srgbClr val="00B0F0"/>
                  </a:solidFill>
                  <a:latin typeface="Gilroy-Black" panose="00000A00000000000000" pitchFamily="2" charset="0"/>
                </a:rPr>
                <a:t>Emilio Bizzi</a:t>
              </a:r>
              <a:r>
                <a:rPr lang="en-US" dirty="0">
                  <a:solidFill>
                    <a:srgbClr val="1A3C8A"/>
                  </a:solidFill>
                  <a:effectLst>
                    <a:outerShdw blurRad="38100" dist="38100" dir="2700000" algn="tl">
                      <a:srgbClr val="000000">
                        <a:alpha val="43137"/>
                      </a:srgbClr>
                    </a:outerShdw>
                  </a:effectLst>
                  <a:latin typeface="Gilroy-Black" panose="00000A00000000000000" pitchFamily="2" charset="0"/>
                </a:rPr>
                <a:t>,</a:t>
              </a:r>
              <a:r>
                <a:rPr lang="en-US" dirty="0">
                  <a:solidFill>
                    <a:schemeClr val="bg1"/>
                  </a:solidFill>
                  <a:effectLst>
                    <a:outerShdw blurRad="38100" dist="38100" dir="2700000" algn="tl">
                      <a:srgbClr val="000000">
                        <a:alpha val="43137"/>
                      </a:srgbClr>
                    </a:outerShdw>
                  </a:effectLst>
                  <a:latin typeface="Gilroy-Black" panose="00000A00000000000000" pitchFamily="2" charset="0"/>
                </a:rPr>
                <a:t> </a:t>
              </a:r>
              <a:r>
                <a:rPr lang="en-US" dirty="0">
                  <a:solidFill>
                    <a:srgbClr val="1A3C8A"/>
                  </a:solidFill>
                  <a:effectLst>
                    <a:outerShdw blurRad="38100" dist="38100" dir="2700000" algn="tl">
                      <a:srgbClr val="000000">
                        <a:alpha val="43137"/>
                      </a:srgbClr>
                    </a:outerShdw>
                  </a:effectLst>
                  <a:latin typeface="Gilroy-Black" panose="00000A00000000000000" pitchFamily="2" charset="0"/>
                </a:rPr>
                <a:t>Chairman of </a:t>
              </a:r>
              <a:r>
                <a:rPr lang="en-US" dirty="0" err="1">
                  <a:solidFill>
                    <a:srgbClr val="1A3C8A"/>
                  </a:solidFill>
                  <a:effectLst>
                    <a:outerShdw blurRad="38100" dist="38100" dir="2700000" algn="tl">
                      <a:srgbClr val="000000">
                        <a:alpha val="43137"/>
                      </a:srgbClr>
                    </a:outerShdw>
                  </a:effectLst>
                  <a:latin typeface="Gilroy-Black" panose="00000A00000000000000" pitchFamily="2" charset="0"/>
                </a:rPr>
                <a:t>Khymeia’s</a:t>
              </a:r>
              <a:r>
                <a:rPr lang="en-US" dirty="0">
                  <a:solidFill>
                    <a:srgbClr val="1A3C8A"/>
                  </a:solidFill>
                  <a:effectLst>
                    <a:outerShdw blurRad="38100" dist="38100" dir="2700000" algn="tl">
                      <a:srgbClr val="000000">
                        <a:alpha val="43137"/>
                      </a:srgbClr>
                    </a:outerShdw>
                  </a:effectLst>
                  <a:latin typeface="Gilroy-Black" panose="00000A00000000000000" pitchFamily="2" charset="0"/>
                </a:rPr>
                <a:t> scientific committee</a:t>
              </a:r>
              <a:r>
                <a:rPr lang="en-US" dirty="0">
                  <a:solidFill>
                    <a:srgbClr val="00B0F0"/>
                  </a:solidFill>
                  <a:effectLst>
                    <a:outerShdw blurRad="38100" dist="38100" dir="2700000" algn="tl">
                      <a:srgbClr val="000000">
                        <a:alpha val="43137"/>
                      </a:srgbClr>
                    </a:outerShdw>
                  </a:effectLst>
                  <a:latin typeface="Gilroy-Black" panose="00000A00000000000000" pitchFamily="2" charset="0"/>
                </a:rPr>
                <a:t>.</a:t>
              </a:r>
            </a:p>
          </p:txBody>
        </p:sp>
        <p:grpSp>
          <p:nvGrpSpPr>
            <p:cNvPr id="27" name="Group 26">
              <a:extLst>
                <a:ext uri="{FF2B5EF4-FFF2-40B4-BE49-F238E27FC236}">
                  <a16:creationId xmlns:a16="http://schemas.microsoft.com/office/drawing/2014/main" id="{0852F44E-5F65-EBC6-FD43-1E6AFD5092F0}"/>
                </a:ext>
              </a:extLst>
            </p:cNvPr>
            <p:cNvGrpSpPr/>
            <p:nvPr/>
          </p:nvGrpSpPr>
          <p:grpSpPr>
            <a:xfrm>
              <a:off x="2097120" y="1901557"/>
              <a:ext cx="543597" cy="728683"/>
              <a:chOff x="4916158" y="4556134"/>
              <a:chExt cx="454708" cy="609529"/>
            </a:xfrm>
            <a:solidFill>
              <a:srgbClr val="E5ECF5"/>
            </a:solidFill>
          </p:grpSpPr>
          <p:sp>
            <p:nvSpPr>
              <p:cNvPr id="28" name="Freeform 105">
                <a:extLst>
                  <a:ext uri="{FF2B5EF4-FFF2-40B4-BE49-F238E27FC236}">
                    <a16:creationId xmlns:a16="http://schemas.microsoft.com/office/drawing/2014/main" id="{2FB21F13-D9E9-A742-F19E-5875CB0E30F8}"/>
                  </a:ext>
                </a:extLst>
              </p:cNvPr>
              <p:cNvSpPr>
                <a:spLocks/>
              </p:cNvSpPr>
              <p:nvPr/>
            </p:nvSpPr>
            <p:spPr bwMode="auto">
              <a:xfrm>
                <a:off x="5079877" y="4556134"/>
                <a:ext cx="124446" cy="53847"/>
              </a:xfrm>
              <a:custGeom>
                <a:avLst/>
                <a:gdLst>
                  <a:gd name="T0" fmla="*/ 40 w 44"/>
                  <a:gd name="T1" fmla="*/ 9 h 19"/>
                  <a:gd name="T2" fmla="*/ 6 w 44"/>
                  <a:gd name="T3" fmla="*/ 0 h 19"/>
                  <a:gd name="T4" fmla="*/ 2 w 44"/>
                  <a:gd name="T5" fmla="*/ 3 h 19"/>
                  <a:gd name="T6" fmla="*/ 0 w 44"/>
                  <a:gd name="T7" fmla="*/ 8 h 19"/>
                  <a:gd name="T8" fmla="*/ 42 w 44"/>
                  <a:gd name="T9" fmla="*/ 19 h 19"/>
                  <a:gd name="T10" fmla="*/ 43 w 44"/>
                  <a:gd name="T11" fmla="*/ 14 h 19"/>
                  <a:gd name="T12" fmla="*/ 40 w 44"/>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44" h="19">
                    <a:moveTo>
                      <a:pt x="40" y="9"/>
                    </a:moveTo>
                    <a:cubicBezTo>
                      <a:pt x="6" y="0"/>
                      <a:pt x="6" y="0"/>
                      <a:pt x="6" y="0"/>
                    </a:cubicBezTo>
                    <a:cubicBezTo>
                      <a:pt x="4" y="0"/>
                      <a:pt x="2" y="1"/>
                      <a:pt x="2" y="3"/>
                    </a:cubicBezTo>
                    <a:cubicBezTo>
                      <a:pt x="0" y="8"/>
                      <a:pt x="0" y="8"/>
                      <a:pt x="0" y="8"/>
                    </a:cubicBezTo>
                    <a:cubicBezTo>
                      <a:pt x="42" y="19"/>
                      <a:pt x="42" y="19"/>
                      <a:pt x="42" y="19"/>
                    </a:cubicBezTo>
                    <a:cubicBezTo>
                      <a:pt x="43" y="14"/>
                      <a:pt x="43" y="14"/>
                      <a:pt x="43" y="14"/>
                    </a:cubicBezTo>
                    <a:cubicBezTo>
                      <a:pt x="44" y="12"/>
                      <a:pt x="42" y="10"/>
                      <a:pt x="4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a:extLst>
                  <a:ext uri="{FF2B5EF4-FFF2-40B4-BE49-F238E27FC236}">
                    <a16:creationId xmlns:a16="http://schemas.microsoft.com/office/drawing/2014/main" id="{F540ACA8-1354-2DBC-909A-FF93A1206B77}"/>
                  </a:ext>
                </a:extLst>
              </p:cNvPr>
              <p:cNvGrpSpPr/>
              <p:nvPr/>
            </p:nvGrpSpPr>
            <p:grpSpPr>
              <a:xfrm>
                <a:off x="4916158" y="4599671"/>
                <a:ext cx="454708" cy="565992"/>
                <a:chOff x="5827713" y="5310188"/>
                <a:chExt cx="603250" cy="750888"/>
              </a:xfrm>
              <a:grpFill/>
            </p:grpSpPr>
            <p:sp>
              <p:nvSpPr>
                <p:cNvPr id="30" name="Freeform 104">
                  <a:extLst>
                    <a:ext uri="{FF2B5EF4-FFF2-40B4-BE49-F238E27FC236}">
                      <a16:creationId xmlns:a16="http://schemas.microsoft.com/office/drawing/2014/main" id="{EE3AD3FD-9802-6464-D2F0-E5D273521757}"/>
                    </a:ext>
                  </a:extLst>
                </p:cNvPr>
                <p:cNvSpPr>
                  <a:spLocks/>
                </p:cNvSpPr>
                <p:nvPr/>
              </p:nvSpPr>
              <p:spPr bwMode="auto">
                <a:xfrm>
                  <a:off x="5967413" y="5641975"/>
                  <a:ext cx="101600" cy="68263"/>
                </a:xfrm>
                <a:custGeom>
                  <a:avLst/>
                  <a:gdLst>
                    <a:gd name="T0" fmla="*/ 18 w 27"/>
                    <a:gd name="T1" fmla="*/ 17 h 18"/>
                    <a:gd name="T2" fmla="*/ 6 w 27"/>
                    <a:gd name="T3" fmla="*/ 14 h 18"/>
                    <a:gd name="T4" fmla="*/ 1 w 27"/>
                    <a:gd name="T5" fmla="*/ 6 h 18"/>
                    <a:gd name="T6" fmla="*/ 3 w 27"/>
                    <a:gd name="T7" fmla="*/ 0 h 18"/>
                    <a:gd name="T8" fmla="*/ 27 w 27"/>
                    <a:gd name="T9" fmla="*/ 7 h 18"/>
                    <a:gd name="T10" fmla="*/ 26 w 27"/>
                    <a:gd name="T11" fmla="*/ 12 h 18"/>
                    <a:gd name="T12" fmla="*/ 18 w 27"/>
                    <a:gd name="T13" fmla="*/ 17 h 18"/>
                  </a:gdLst>
                  <a:ahLst/>
                  <a:cxnLst>
                    <a:cxn ang="0">
                      <a:pos x="T0" y="T1"/>
                    </a:cxn>
                    <a:cxn ang="0">
                      <a:pos x="T2" y="T3"/>
                    </a:cxn>
                    <a:cxn ang="0">
                      <a:pos x="T4" y="T5"/>
                    </a:cxn>
                    <a:cxn ang="0">
                      <a:pos x="T6" y="T7"/>
                    </a:cxn>
                    <a:cxn ang="0">
                      <a:pos x="T8" y="T9"/>
                    </a:cxn>
                    <a:cxn ang="0">
                      <a:pos x="T10" y="T11"/>
                    </a:cxn>
                    <a:cxn ang="0">
                      <a:pos x="T12" y="T13"/>
                    </a:cxn>
                  </a:cxnLst>
                  <a:rect l="0" t="0" r="r" b="b"/>
                  <a:pathLst>
                    <a:path w="27" h="18">
                      <a:moveTo>
                        <a:pt x="18" y="17"/>
                      </a:moveTo>
                      <a:cubicBezTo>
                        <a:pt x="6" y="14"/>
                        <a:pt x="6" y="14"/>
                        <a:pt x="6" y="14"/>
                      </a:cubicBezTo>
                      <a:cubicBezTo>
                        <a:pt x="2" y="13"/>
                        <a:pt x="0" y="9"/>
                        <a:pt x="1" y="6"/>
                      </a:cubicBezTo>
                      <a:cubicBezTo>
                        <a:pt x="3" y="0"/>
                        <a:pt x="3" y="0"/>
                        <a:pt x="3" y="0"/>
                      </a:cubicBezTo>
                      <a:cubicBezTo>
                        <a:pt x="27" y="7"/>
                        <a:pt x="27" y="7"/>
                        <a:pt x="27" y="7"/>
                      </a:cubicBezTo>
                      <a:cubicBezTo>
                        <a:pt x="26" y="12"/>
                        <a:pt x="26" y="12"/>
                        <a:pt x="26" y="12"/>
                      </a:cubicBezTo>
                      <a:cubicBezTo>
                        <a:pt x="25" y="16"/>
                        <a:pt x="21" y="18"/>
                        <a:pt x="1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06">
                  <a:extLst>
                    <a:ext uri="{FF2B5EF4-FFF2-40B4-BE49-F238E27FC236}">
                      <a16:creationId xmlns:a16="http://schemas.microsoft.com/office/drawing/2014/main" id="{DB04D34D-77FA-5CEE-B428-C32FBB944760}"/>
                    </a:ext>
                  </a:extLst>
                </p:cNvPr>
                <p:cNvSpPr>
                  <a:spLocks noEditPoints="1"/>
                </p:cNvSpPr>
                <p:nvPr/>
              </p:nvSpPr>
              <p:spPr bwMode="auto">
                <a:xfrm>
                  <a:off x="5827713" y="5310188"/>
                  <a:ext cx="603250" cy="750888"/>
                </a:xfrm>
                <a:custGeom>
                  <a:avLst/>
                  <a:gdLst>
                    <a:gd name="T0" fmla="*/ 92 w 160"/>
                    <a:gd name="T1" fmla="*/ 27 h 199"/>
                    <a:gd name="T2" fmla="*/ 96 w 160"/>
                    <a:gd name="T3" fmla="*/ 11 h 199"/>
                    <a:gd name="T4" fmla="*/ 55 w 160"/>
                    <a:gd name="T5" fmla="*/ 0 h 199"/>
                    <a:gd name="T6" fmla="*/ 33 w 160"/>
                    <a:gd name="T7" fmla="*/ 78 h 199"/>
                    <a:gd name="T8" fmla="*/ 35 w 160"/>
                    <a:gd name="T9" fmla="*/ 82 h 199"/>
                    <a:gd name="T10" fmla="*/ 71 w 160"/>
                    <a:gd name="T11" fmla="*/ 91 h 199"/>
                    <a:gd name="T12" fmla="*/ 75 w 160"/>
                    <a:gd name="T13" fmla="*/ 89 h 199"/>
                    <a:gd name="T14" fmla="*/ 84 w 160"/>
                    <a:gd name="T15" fmla="*/ 55 h 199"/>
                    <a:gd name="T16" fmla="*/ 124 w 160"/>
                    <a:gd name="T17" fmla="*/ 115 h 199"/>
                    <a:gd name="T18" fmla="*/ 92 w 160"/>
                    <a:gd name="T19" fmla="*/ 146 h 199"/>
                    <a:gd name="T20" fmla="*/ 83 w 160"/>
                    <a:gd name="T21" fmla="*/ 148 h 199"/>
                    <a:gd name="T22" fmla="*/ 73 w 160"/>
                    <a:gd name="T23" fmla="*/ 148 h 199"/>
                    <a:gd name="T24" fmla="*/ 60 w 160"/>
                    <a:gd name="T25" fmla="*/ 144 h 199"/>
                    <a:gd name="T26" fmla="*/ 71 w 160"/>
                    <a:gd name="T27" fmla="*/ 144 h 199"/>
                    <a:gd name="T28" fmla="*/ 74 w 160"/>
                    <a:gd name="T29" fmla="*/ 141 h 199"/>
                    <a:gd name="T30" fmla="*/ 74 w 160"/>
                    <a:gd name="T31" fmla="*/ 131 h 199"/>
                    <a:gd name="T32" fmla="*/ 71 w 160"/>
                    <a:gd name="T33" fmla="*/ 128 h 199"/>
                    <a:gd name="T34" fmla="*/ 3 w 160"/>
                    <a:gd name="T35" fmla="*/ 128 h 199"/>
                    <a:gd name="T36" fmla="*/ 0 w 160"/>
                    <a:gd name="T37" fmla="*/ 131 h 199"/>
                    <a:gd name="T38" fmla="*/ 0 w 160"/>
                    <a:gd name="T39" fmla="*/ 141 h 199"/>
                    <a:gd name="T40" fmla="*/ 3 w 160"/>
                    <a:gd name="T41" fmla="*/ 144 h 199"/>
                    <a:gd name="T42" fmla="*/ 15 w 160"/>
                    <a:gd name="T43" fmla="*/ 144 h 199"/>
                    <a:gd name="T44" fmla="*/ 22 w 160"/>
                    <a:gd name="T45" fmla="*/ 153 h 199"/>
                    <a:gd name="T46" fmla="*/ 30 w 160"/>
                    <a:gd name="T47" fmla="*/ 160 h 199"/>
                    <a:gd name="T48" fmla="*/ 49 w 160"/>
                    <a:gd name="T49" fmla="*/ 171 h 199"/>
                    <a:gd name="T50" fmla="*/ 28 w 160"/>
                    <a:gd name="T51" fmla="*/ 187 h 199"/>
                    <a:gd name="T52" fmla="*/ 27 w 160"/>
                    <a:gd name="T53" fmla="*/ 197 h 199"/>
                    <a:gd name="T54" fmla="*/ 30 w 160"/>
                    <a:gd name="T55" fmla="*/ 199 h 199"/>
                    <a:gd name="T56" fmla="*/ 126 w 160"/>
                    <a:gd name="T57" fmla="*/ 199 h 199"/>
                    <a:gd name="T58" fmla="*/ 128 w 160"/>
                    <a:gd name="T59" fmla="*/ 197 h 199"/>
                    <a:gd name="T60" fmla="*/ 128 w 160"/>
                    <a:gd name="T61" fmla="*/ 188 h 199"/>
                    <a:gd name="T62" fmla="*/ 128 w 160"/>
                    <a:gd name="T63" fmla="*/ 188 h 199"/>
                    <a:gd name="T64" fmla="*/ 123 w 160"/>
                    <a:gd name="T65" fmla="*/ 179 h 199"/>
                    <a:gd name="T66" fmla="*/ 123 w 160"/>
                    <a:gd name="T67" fmla="*/ 179 h 199"/>
                    <a:gd name="T68" fmla="*/ 120 w 160"/>
                    <a:gd name="T69" fmla="*/ 177 h 199"/>
                    <a:gd name="T70" fmla="*/ 107 w 160"/>
                    <a:gd name="T71" fmla="*/ 171 h 199"/>
                    <a:gd name="T72" fmla="*/ 154 w 160"/>
                    <a:gd name="T73" fmla="*/ 113 h 199"/>
                    <a:gd name="T74" fmla="*/ 92 w 160"/>
                    <a:gd name="T75" fmla="*/ 27 h 199"/>
                    <a:gd name="T76" fmla="*/ 91 w 160"/>
                    <a:gd name="T77" fmla="*/ 175 h 199"/>
                    <a:gd name="T78" fmla="*/ 80 w 160"/>
                    <a:gd name="T79" fmla="*/ 185 h 199"/>
                    <a:gd name="T80" fmla="*/ 69 w 160"/>
                    <a:gd name="T81" fmla="*/ 175 h 199"/>
                    <a:gd name="T82" fmla="*/ 80 w 160"/>
                    <a:gd name="T83" fmla="*/ 164 h 199"/>
                    <a:gd name="T84" fmla="*/ 91 w 160"/>
                    <a:gd name="T85" fmla="*/ 1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 h="199">
                      <a:moveTo>
                        <a:pt x="92" y="27"/>
                      </a:moveTo>
                      <a:cubicBezTo>
                        <a:pt x="96" y="11"/>
                        <a:pt x="96" y="11"/>
                        <a:pt x="96" y="11"/>
                      </a:cubicBezTo>
                      <a:cubicBezTo>
                        <a:pt x="55" y="0"/>
                        <a:pt x="55" y="0"/>
                        <a:pt x="55" y="0"/>
                      </a:cubicBezTo>
                      <a:cubicBezTo>
                        <a:pt x="33" y="78"/>
                        <a:pt x="33" y="78"/>
                        <a:pt x="33" y="78"/>
                      </a:cubicBezTo>
                      <a:cubicBezTo>
                        <a:pt x="33" y="81"/>
                        <a:pt x="35" y="82"/>
                        <a:pt x="35" y="82"/>
                      </a:cubicBezTo>
                      <a:cubicBezTo>
                        <a:pt x="71" y="91"/>
                        <a:pt x="71" y="91"/>
                        <a:pt x="71" y="91"/>
                      </a:cubicBezTo>
                      <a:cubicBezTo>
                        <a:pt x="73" y="92"/>
                        <a:pt x="74" y="91"/>
                        <a:pt x="75" y="89"/>
                      </a:cubicBezTo>
                      <a:cubicBezTo>
                        <a:pt x="84" y="55"/>
                        <a:pt x="84" y="55"/>
                        <a:pt x="84" y="55"/>
                      </a:cubicBezTo>
                      <a:cubicBezTo>
                        <a:pt x="113" y="59"/>
                        <a:pt x="132" y="87"/>
                        <a:pt x="124" y="115"/>
                      </a:cubicBezTo>
                      <a:cubicBezTo>
                        <a:pt x="119" y="130"/>
                        <a:pt x="107" y="141"/>
                        <a:pt x="92" y="146"/>
                      </a:cubicBezTo>
                      <a:cubicBezTo>
                        <a:pt x="90" y="147"/>
                        <a:pt x="85" y="148"/>
                        <a:pt x="83" y="148"/>
                      </a:cubicBezTo>
                      <a:cubicBezTo>
                        <a:pt x="81" y="148"/>
                        <a:pt x="76" y="148"/>
                        <a:pt x="73" y="148"/>
                      </a:cubicBezTo>
                      <a:cubicBezTo>
                        <a:pt x="69" y="147"/>
                        <a:pt x="64" y="146"/>
                        <a:pt x="60" y="144"/>
                      </a:cubicBezTo>
                      <a:cubicBezTo>
                        <a:pt x="71" y="144"/>
                        <a:pt x="71" y="144"/>
                        <a:pt x="71" y="144"/>
                      </a:cubicBezTo>
                      <a:cubicBezTo>
                        <a:pt x="73" y="144"/>
                        <a:pt x="74" y="143"/>
                        <a:pt x="74" y="141"/>
                      </a:cubicBezTo>
                      <a:cubicBezTo>
                        <a:pt x="74" y="131"/>
                        <a:pt x="74" y="131"/>
                        <a:pt x="74" y="131"/>
                      </a:cubicBezTo>
                      <a:cubicBezTo>
                        <a:pt x="74" y="129"/>
                        <a:pt x="73" y="128"/>
                        <a:pt x="71" y="128"/>
                      </a:cubicBezTo>
                      <a:cubicBezTo>
                        <a:pt x="3" y="128"/>
                        <a:pt x="3" y="128"/>
                        <a:pt x="3" y="128"/>
                      </a:cubicBezTo>
                      <a:cubicBezTo>
                        <a:pt x="2" y="128"/>
                        <a:pt x="0" y="129"/>
                        <a:pt x="0" y="131"/>
                      </a:cubicBezTo>
                      <a:cubicBezTo>
                        <a:pt x="0" y="141"/>
                        <a:pt x="0" y="141"/>
                        <a:pt x="0" y="141"/>
                      </a:cubicBezTo>
                      <a:cubicBezTo>
                        <a:pt x="0" y="143"/>
                        <a:pt x="2" y="144"/>
                        <a:pt x="3" y="144"/>
                      </a:cubicBezTo>
                      <a:cubicBezTo>
                        <a:pt x="15" y="144"/>
                        <a:pt x="15" y="144"/>
                        <a:pt x="15" y="144"/>
                      </a:cubicBezTo>
                      <a:cubicBezTo>
                        <a:pt x="16" y="147"/>
                        <a:pt x="20" y="151"/>
                        <a:pt x="22" y="153"/>
                      </a:cubicBezTo>
                      <a:cubicBezTo>
                        <a:pt x="24" y="154"/>
                        <a:pt x="28" y="158"/>
                        <a:pt x="30" y="160"/>
                      </a:cubicBezTo>
                      <a:cubicBezTo>
                        <a:pt x="35" y="164"/>
                        <a:pt x="42" y="168"/>
                        <a:pt x="49" y="171"/>
                      </a:cubicBezTo>
                      <a:cubicBezTo>
                        <a:pt x="41" y="174"/>
                        <a:pt x="29" y="177"/>
                        <a:pt x="28" y="187"/>
                      </a:cubicBezTo>
                      <a:cubicBezTo>
                        <a:pt x="27" y="188"/>
                        <a:pt x="27" y="195"/>
                        <a:pt x="27" y="197"/>
                      </a:cubicBezTo>
                      <a:cubicBezTo>
                        <a:pt x="27" y="198"/>
                        <a:pt x="28" y="199"/>
                        <a:pt x="30" y="199"/>
                      </a:cubicBezTo>
                      <a:cubicBezTo>
                        <a:pt x="31" y="199"/>
                        <a:pt x="125" y="199"/>
                        <a:pt x="126" y="199"/>
                      </a:cubicBezTo>
                      <a:cubicBezTo>
                        <a:pt x="128" y="199"/>
                        <a:pt x="128" y="197"/>
                        <a:pt x="128" y="197"/>
                      </a:cubicBezTo>
                      <a:cubicBezTo>
                        <a:pt x="128" y="188"/>
                        <a:pt x="128" y="188"/>
                        <a:pt x="128" y="188"/>
                      </a:cubicBezTo>
                      <a:cubicBezTo>
                        <a:pt x="128" y="188"/>
                        <a:pt x="128" y="188"/>
                        <a:pt x="128" y="188"/>
                      </a:cubicBezTo>
                      <a:cubicBezTo>
                        <a:pt x="128" y="184"/>
                        <a:pt x="126" y="181"/>
                        <a:pt x="123" y="179"/>
                      </a:cubicBezTo>
                      <a:cubicBezTo>
                        <a:pt x="123" y="179"/>
                        <a:pt x="123" y="179"/>
                        <a:pt x="123" y="179"/>
                      </a:cubicBezTo>
                      <a:cubicBezTo>
                        <a:pt x="122" y="178"/>
                        <a:pt x="121" y="177"/>
                        <a:pt x="120" y="177"/>
                      </a:cubicBezTo>
                      <a:cubicBezTo>
                        <a:pt x="116" y="174"/>
                        <a:pt x="111" y="172"/>
                        <a:pt x="107" y="171"/>
                      </a:cubicBezTo>
                      <a:cubicBezTo>
                        <a:pt x="131" y="162"/>
                        <a:pt x="150" y="139"/>
                        <a:pt x="154" y="113"/>
                      </a:cubicBezTo>
                      <a:cubicBezTo>
                        <a:pt x="160" y="71"/>
                        <a:pt x="133" y="35"/>
                        <a:pt x="92" y="27"/>
                      </a:cubicBezTo>
                      <a:close/>
                      <a:moveTo>
                        <a:pt x="91" y="175"/>
                      </a:moveTo>
                      <a:cubicBezTo>
                        <a:pt x="91" y="181"/>
                        <a:pt x="86" y="185"/>
                        <a:pt x="80" y="185"/>
                      </a:cubicBezTo>
                      <a:cubicBezTo>
                        <a:pt x="74" y="185"/>
                        <a:pt x="69" y="181"/>
                        <a:pt x="69" y="175"/>
                      </a:cubicBezTo>
                      <a:cubicBezTo>
                        <a:pt x="69" y="169"/>
                        <a:pt x="74" y="164"/>
                        <a:pt x="80" y="164"/>
                      </a:cubicBezTo>
                      <a:cubicBezTo>
                        <a:pt x="86" y="164"/>
                        <a:pt x="91" y="169"/>
                        <a:pt x="91" y="1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69" name="Straight Connector 68">
              <a:extLst>
                <a:ext uri="{FF2B5EF4-FFF2-40B4-BE49-F238E27FC236}">
                  <a16:creationId xmlns:a16="http://schemas.microsoft.com/office/drawing/2014/main" id="{4EF0A50E-FB84-5628-9F54-492181E8DCB3}"/>
                </a:ext>
              </a:extLst>
            </p:cNvPr>
            <p:cNvCxnSpPr>
              <a:cxnSpLocks/>
            </p:cNvCxnSpPr>
            <p:nvPr/>
          </p:nvCxnSpPr>
          <p:spPr>
            <a:xfrm>
              <a:off x="10262694" y="2691570"/>
              <a:ext cx="1929306" cy="0"/>
            </a:xfrm>
            <a:prstGeom prst="line">
              <a:avLst/>
            </a:prstGeom>
            <a:ln w="19050">
              <a:solidFill>
                <a:srgbClr val="E5ECF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5523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0AAE9B5-F785-1550-8CB6-877C7B8987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51410" y="1576301"/>
            <a:ext cx="1158987" cy="295428"/>
          </a:xfrm>
          <a:prstGeom prst="rect">
            <a:avLst/>
          </a:prstGeom>
        </p:spPr>
      </p:pic>
      <p:sp>
        <p:nvSpPr>
          <p:cNvPr id="2" name="TextBox 5">
            <a:extLst>
              <a:ext uri="{FF2B5EF4-FFF2-40B4-BE49-F238E27FC236}">
                <a16:creationId xmlns:a16="http://schemas.microsoft.com/office/drawing/2014/main" id="{1E7D0D8E-ED32-7B56-62BC-2A07016DFCCA}"/>
              </a:ext>
            </a:extLst>
          </p:cNvPr>
          <p:cNvSpPr txBox="1"/>
          <p:nvPr/>
        </p:nvSpPr>
        <p:spPr>
          <a:xfrm>
            <a:off x="2468507" y="1563952"/>
            <a:ext cx="1158985" cy="307777"/>
          </a:xfrm>
          <a:prstGeom prst="rect">
            <a:avLst/>
          </a:prstGeom>
          <a:noFill/>
        </p:spPr>
        <p:txBody>
          <a:bodyPr wrap="square" rtlCol="0">
            <a:spAutoFit/>
          </a:bodyPr>
          <a:lstStyle/>
          <a:p>
            <a:pPr algn="ctr"/>
            <a:r>
              <a:rPr lang="en-GB" sz="1400">
                <a:solidFill>
                  <a:schemeClr val="bg1"/>
                </a:solidFill>
                <a:latin typeface="Gilroy-Bold" panose="00000800000000000000" pitchFamily="2" charset="0"/>
              </a:rPr>
              <a:t>HOME KIT</a:t>
            </a:r>
          </a:p>
        </p:txBody>
      </p:sp>
      <p:pic>
        <p:nvPicPr>
          <p:cNvPr id="3" name="Graphic 6">
            <a:extLst>
              <a:ext uri="{FF2B5EF4-FFF2-40B4-BE49-F238E27FC236}">
                <a16:creationId xmlns:a16="http://schemas.microsoft.com/office/drawing/2014/main" id="{62E20703-8C5C-D266-7C4E-71B18B523E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05680" y="630340"/>
            <a:ext cx="996941" cy="770364"/>
          </a:xfrm>
          <a:prstGeom prst="rect">
            <a:avLst/>
          </a:prstGeom>
        </p:spPr>
      </p:pic>
      <p:pic>
        <p:nvPicPr>
          <p:cNvPr id="5" name="Picture 4">
            <a:extLst>
              <a:ext uri="{FF2B5EF4-FFF2-40B4-BE49-F238E27FC236}">
                <a16:creationId xmlns:a16="http://schemas.microsoft.com/office/drawing/2014/main" id="{7D2D1EF7-D0DE-29A1-D64B-E819DDFCF5B3}"/>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078760" y="0"/>
            <a:ext cx="6113240" cy="6858000"/>
          </a:xfrm>
          <a:prstGeom prst="rect">
            <a:avLst/>
          </a:prstGeom>
        </p:spPr>
      </p:pic>
      <p:pic>
        <p:nvPicPr>
          <p:cNvPr id="8" name="Immagine 7" descr="Immagine che contiene schermata, Dispositivo elettronico, gadget, smartphone&#10;&#10;Descrizione generata automaticamente">
            <a:extLst>
              <a:ext uri="{FF2B5EF4-FFF2-40B4-BE49-F238E27FC236}">
                <a16:creationId xmlns:a16="http://schemas.microsoft.com/office/drawing/2014/main" id="{F8EC87ED-3056-3D08-5A1B-6EE7B50E43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9325" y="5229013"/>
            <a:ext cx="2248103" cy="1509248"/>
          </a:xfrm>
          <a:prstGeom prst="rect">
            <a:avLst/>
          </a:prstGeom>
        </p:spPr>
      </p:pic>
      <p:sp>
        <p:nvSpPr>
          <p:cNvPr id="9" name="Content Placeholder 2">
            <a:extLst>
              <a:ext uri="{FF2B5EF4-FFF2-40B4-BE49-F238E27FC236}">
                <a16:creationId xmlns:a16="http://schemas.microsoft.com/office/drawing/2014/main" id="{73201B70-DB51-156E-D53E-0063FA9F30EB}"/>
              </a:ext>
            </a:extLst>
          </p:cNvPr>
          <p:cNvSpPr txBox="1">
            <a:spLocks/>
          </p:cNvSpPr>
          <p:nvPr/>
        </p:nvSpPr>
        <p:spPr>
          <a:xfrm>
            <a:off x="359273" y="2149797"/>
            <a:ext cx="5619495" cy="796244"/>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The HomeKit is the case that is </a:t>
            </a:r>
            <a:r>
              <a:rPr kumimoji="0" lang="en-US" sz="2400" b="0" i="0" u="none" strike="noStrike" kern="1200" cap="none" spc="0" normalizeH="0" baseline="30000" noProof="0" dirty="0">
                <a:ln>
                  <a:noFill/>
                </a:ln>
                <a:solidFill>
                  <a:srgbClr val="000082"/>
                </a:solidFill>
                <a:effectLst/>
                <a:uLnTx/>
                <a:uFillTx/>
                <a:latin typeface="Bond4F-Bold" panose="02000000000000000000" pitchFamily="50" charset="0"/>
              </a:rPr>
              <a:t>delivered to the patient for home use</a:t>
            </a:r>
            <a:r>
              <a:rPr kumimoji="0" lang="en-US" sz="24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 controlled by the Telecockpit</a:t>
            </a:r>
            <a:r>
              <a:rPr lang="en-US" sz="2400" baseline="30000" dirty="0">
                <a:solidFill>
                  <a:srgbClr val="000082"/>
                </a:solidFill>
                <a:latin typeface="Bond4F-Light" panose="02000000000000000000" pitchFamily="50" charset="0"/>
              </a:rPr>
              <a:t>. </a:t>
            </a:r>
            <a:endParaRPr kumimoji="0" lang="en-US" sz="24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endParaRPr>
          </a:p>
        </p:txBody>
      </p:sp>
      <p:grpSp>
        <p:nvGrpSpPr>
          <p:cNvPr id="11" name="Group 10">
            <a:extLst>
              <a:ext uri="{FF2B5EF4-FFF2-40B4-BE49-F238E27FC236}">
                <a16:creationId xmlns:a16="http://schemas.microsoft.com/office/drawing/2014/main" id="{3C9D208F-0388-D70B-F2E0-CEAD815237EC}"/>
              </a:ext>
            </a:extLst>
          </p:cNvPr>
          <p:cNvGrpSpPr/>
          <p:nvPr/>
        </p:nvGrpSpPr>
        <p:grpSpPr>
          <a:xfrm>
            <a:off x="359273" y="413574"/>
            <a:ext cx="1593352" cy="369332"/>
            <a:chOff x="3702548" y="2925786"/>
            <a:chExt cx="1593352" cy="369332"/>
          </a:xfrm>
        </p:grpSpPr>
        <p:sp>
          <p:nvSpPr>
            <p:cNvPr id="12" name="Title 1">
              <a:extLst>
                <a:ext uri="{FF2B5EF4-FFF2-40B4-BE49-F238E27FC236}">
                  <a16:creationId xmlns:a16="http://schemas.microsoft.com/office/drawing/2014/main" id="{A63B1FF6-F4DD-43E4-47AD-B89A848CAD65}"/>
                </a:ext>
              </a:extLst>
            </p:cNvPr>
            <p:cNvSpPr txBox="1">
              <a:spLocks/>
            </p:cNvSpPr>
            <p:nvPr/>
          </p:nvSpPr>
          <p:spPr>
            <a:xfrm>
              <a:off x="3702548" y="2925786"/>
              <a:ext cx="1593352" cy="3693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a:solidFill>
                    <a:srgbClr val="1E3C8A"/>
                  </a:solidFill>
                  <a:latin typeface="Gilroy-Black" panose="00000A00000000000000" pitchFamily="2" charset="0"/>
                </a:rPr>
                <a:t>TELEREHAB</a:t>
              </a:r>
              <a:r>
                <a:rPr lang="en-US" sz="2000">
                  <a:solidFill>
                    <a:srgbClr val="009FE3"/>
                  </a:solidFill>
                  <a:latin typeface="Gilroy-Black" panose="00000A00000000000000" pitchFamily="2" charset="0"/>
                </a:rPr>
                <a:t>.</a:t>
              </a:r>
              <a:endParaRPr kumimoji="0" lang="en-US" sz="2000" b="0" i="0" u="none" strike="noStrike" kern="1200" cap="none" spc="0" normalizeH="0" baseline="0" noProof="0">
                <a:ln>
                  <a:noFill/>
                </a:ln>
                <a:solidFill>
                  <a:srgbClr val="009FE3"/>
                </a:solidFill>
                <a:effectLst/>
                <a:uLnTx/>
                <a:uFillTx/>
                <a:latin typeface="Gilroy-Black" panose="00000A00000000000000" pitchFamily="2" charset="0"/>
                <a:ea typeface="+mj-ea"/>
                <a:cs typeface="+mj-cs"/>
              </a:endParaRPr>
            </a:p>
          </p:txBody>
        </p:sp>
        <p:pic>
          <p:nvPicPr>
            <p:cNvPr id="13" name="Immagine 38">
              <a:extLst>
                <a:ext uri="{FF2B5EF4-FFF2-40B4-BE49-F238E27FC236}">
                  <a16:creationId xmlns:a16="http://schemas.microsoft.com/office/drawing/2014/main" id="{20BEFF2A-029D-40EB-03FE-92174EC43673}"/>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686300" y="3193105"/>
              <a:ext cx="477507" cy="102013"/>
            </a:xfrm>
            <a:prstGeom prst="rect">
              <a:avLst/>
            </a:prstGeom>
            <a:ln>
              <a:noFill/>
            </a:ln>
          </p:spPr>
        </p:pic>
      </p:grpSp>
      <p:pic>
        <p:nvPicPr>
          <p:cNvPr id="7" name="Picture 6" descr="A blue and black logo&#10;&#10;AI-generated content may be incorrect.">
            <a:extLst>
              <a:ext uri="{FF2B5EF4-FFF2-40B4-BE49-F238E27FC236}">
                <a16:creationId xmlns:a16="http://schemas.microsoft.com/office/drawing/2014/main" id="{1AC3B306-53FE-216A-A65C-F66C45C273B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435091" y="355983"/>
            <a:ext cx="1367934" cy="497957"/>
          </a:xfrm>
          <a:prstGeom prst="rect">
            <a:avLst/>
          </a:prstGeom>
        </p:spPr>
      </p:pic>
      <p:sp>
        <p:nvSpPr>
          <p:cNvPr id="14" name="CasellaDiTesto 13">
            <a:extLst>
              <a:ext uri="{FF2B5EF4-FFF2-40B4-BE49-F238E27FC236}">
                <a16:creationId xmlns:a16="http://schemas.microsoft.com/office/drawing/2014/main" id="{023FAEE1-46A4-AF0A-0A47-CC88C92EB793}"/>
              </a:ext>
            </a:extLst>
          </p:cNvPr>
          <p:cNvSpPr txBox="1"/>
          <p:nvPr/>
        </p:nvSpPr>
        <p:spPr>
          <a:xfrm>
            <a:off x="359274" y="2946041"/>
            <a:ext cx="5736726" cy="4007764"/>
          </a:xfrm>
          <a:prstGeom prst="rect">
            <a:avLst/>
          </a:prstGeom>
          <a:no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HomeKit can be used in 2 ways:</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ONLINE</a:t>
            </a:r>
            <a:r>
              <a:rPr kumimoji="0" lang="en-US" sz="24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 the therapist takes possession of the case and interacts in real time with the patient, </a:t>
            </a:r>
            <a:r>
              <a:rPr lang="en-US" sz="2400" baseline="30000" dirty="0">
                <a:solidFill>
                  <a:srgbClr val="000082"/>
                </a:solidFill>
                <a:latin typeface="Bond4F-Bold" panose="02000000000000000000" pitchFamily="50" charset="0"/>
              </a:rPr>
              <a:t>simultaneously</a:t>
            </a:r>
            <a:r>
              <a:rPr kumimoji="0" lang="en-US" sz="24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 viewing both the patient and what the latter is doing on the tablet.</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OFFLINE</a:t>
            </a:r>
            <a:r>
              <a:rPr kumimoji="0" lang="en-US" sz="24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 the device is configured </a:t>
            </a:r>
            <a:r>
              <a:rPr lang="en-US" sz="2400" baseline="30000" dirty="0">
                <a:solidFill>
                  <a:srgbClr val="000082"/>
                </a:solidFill>
                <a:latin typeface="Bond4F-Bold" panose="02000000000000000000" pitchFamily="50" charset="0"/>
              </a:rPr>
              <a:t>asynchronously</a:t>
            </a:r>
            <a:r>
              <a:rPr kumimoji="0" lang="en-US" sz="24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 by the therapist, with the rehabilitation program to be carried out at home </a:t>
            </a:r>
            <a:r>
              <a:rPr lang="en-US" sz="2400" baseline="30000" dirty="0">
                <a:solidFill>
                  <a:srgbClr val="000082"/>
                </a:solidFill>
                <a:latin typeface="Bond4F-Bold" panose="02000000000000000000" pitchFamily="50" charset="0"/>
              </a:rPr>
              <a:t>autonomously</a:t>
            </a:r>
            <a:r>
              <a:rPr kumimoji="0" lang="en-US" sz="24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 according to the programmed calendar. The integrated virtual assistant guides the patient throughout the execution of the exercises.</a:t>
            </a:r>
            <a:endParaRPr lang="en-US" sz="2400" baseline="30000" dirty="0">
              <a:solidFill>
                <a:srgbClr val="000082"/>
              </a:solidFill>
              <a:latin typeface="Bond4F-Light" panose="02000000000000000000" pitchFamily="50" charset="0"/>
            </a:endParaRPr>
          </a:p>
          <a:p>
            <a:pPr marL="0" indent="0">
              <a:lnSpc>
                <a:spcPct val="150000"/>
              </a:lnSpc>
              <a:buNone/>
              <a:defRPr/>
            </a:pPr>
            <a:r>
              <a:rPr kumimoji="0" lang="en-US" sz="24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All patient activities, including offline ones, are recorded and made available to the Therapist</a:t>
            </a:r>
            <a:r>
              <a:rPr kumimoji="0" lang="en-US" sz="1800" b="0" i="0" u="none" strike="noStrike" kern="1200" cap="none" spc="0" normalizeH="0" baseline="30000" noProof="0" dirty="0">
                <a:ln>
                  <a:noFill/>
                </a:ln>
                <a:solidFill>
                  <a:srgbClr val="000082"/>
                </a:solidFill>
                <a:effectLst/>
                <a:uLnTx/>
                <a:uFillTx/>
                <a:latin typeface="Bond4F-Light" panose="02000000000000000000" pitchFamily="50" charset="0"/>
                <a:ea typeface="+mn-ea"/>
                <a:cs typeface="+mn-cs"/>
              </a:rPr>
              <a:t>.</a:t>
            </a:r>
          </a:p>
        </p:txBody>
      </p:sp>
    </p:spTree>
    <p:extLst>
      <p:ext uri="{BB962C8B-B14F-4D97-AF65-F5344CB8AC3E}">
        <p14:creationId xmlns:p14="http://schemas.microsoft.com/office/powerpoint/2010/main" val="1428294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7">
            <a:extLst>
              <a:ext uri="{FF2B5EF4-FFF2-40B4-BE49-F238E27FC236}">
                <a16:creationId xmlns:a16="http://schemas.microsoft.com/office/drawing/2014/main" id="{B33687C9-3F19-743F-FBE3-838317C089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60248" y="674774"/>
            <a:ext cx="526782" cy="729390"/>
          </a:xfrm>
          <a:prstGeom prst="rect">
            <a:avLst/>
          </a:prstGeom>
        </p:spPr>
      </p:pic>
      <p:pic>
        <p:nvPicPr>
          <p:cNvPr id="9" name="Picture 4">
            <a:extLst>
              <a:ext uri="{FF2B5EF4-FFF2-40B4-BE49-F238E27FC236}">
                <a16:creationId xmlns:a16="http://schemas.microsoft.com/office/drawing/2014/main" id="{9E793D7B-6902-A08B-ACE3-B52AA8781AC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grpSp>
        <p:nvGrpSpPr>
          <p:cNvPr id="12" name="Group 11">
            <a:extLst>
              <a:ext uri="{FF2B5EF4-FFF2-40B4-BE49-F238E27FC236}">
                <a16:creationId xmlns:a16="http://schemas.microsoft.com/office/drawing/2014/main" id="{589204CD-C8D3-830D-2F02-89C6A1D6242A}"/>
              </a:ext>
            </a:extLst>
          </p:cNvPr>
          <p:cNvGrpSpPr/>
          <p:nvPr/>
        </p:nvGrpSpPr>
        <p:grpSpPr>
          <a:xfrm>
            <a:off x="2170941" y="1576301"/>
            <a:ext cx="1754114" cy="307777"/>
            <a:chOff x="2170943" y="1295360"/>
            <a:chExt cx="1754114" cy="307777"/>
          </a:xfrm>
        </p:grpSpPr>
        <p:pic>
          <p:nvPicPr>
            <p:cNvPr id="13" name="Graphic 12">
              <a:extLst>
                <a:ext uri="{FF2B5EF4-FFF2-40B4-BE49-F238E27FC236}">
                  <a16:creationId xmlns:a16="http://schemas.microsoft.com/office/drawing/2014/main" id="{00AAE9B5-F785-1550-8CB6-877C7B8987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2603" y="1300790"/>
              <a:ext cx="1590794" cy="295428"/>
            </a:xfrm>
            <a:prstGeom prst="rect">
              <a:avLst/>
            </a:prstGeom>
          </p:spPr>
        </p:pic>
        <p:sp>
          <p:nvSpPr>
            <p:cNvPr id="14" name="TextBox 8">
              <a:extLst>
                <a:ext uri="{FF2B5EF4-FFF2-40B4-BE49-F238E27FC236}">
                  <a16:creationId xmlns:a16="http://schemas.microsoft.com/office/drawing/2014/main" id="{7E2A6AB9-C70A-BA86-909E-D2EB774B2AD5}"/>
                </a:ext>
              </a:extLst>
            </p:cNvPr>
            <p:cNvSpPr txBox="1"/>
            <p:nvPr/>
          </p:nvSpPr>
          <p:spPr>
            <a:xfrm>
              <a:off x="2170943" y="1295360"/>
              <a:ext cx="1754114" cy="307777"/>
            </a:xfrm>
            <a:prstGeom prst="rect">
              <a:avLst/>
            </a:prstGeom>
            <a:noFill/>
          </p:spPr>
          <p:txBody>
            <a:bodyPr wrap="square" rtlCol="0">
              <a:spAutoFit/>
            </a:bodyPr>
            <a:lstStyle/>
            <a:p>
              <a:pPr algn="ctr"/>
              <a:r>
                <a:rPr lang="en-GB" sz="1400">
                  <a:solidFill>
                    <a:schemeClr val="bg1"/>
                  </a:solidFill>
                  <a:latin typeface="Gilroy-Bold" panose="00000800000000000000" pitchFamily="2" charset="0"/>
                </a:rPr>
                <a:t>MEDICO AMICO</a:t>
              </a:r>
            </a:p>
          </p:txBody>
        </p:sp>
      </p:grpSp>
      <p:grpSp>
        <p:nvGrpSpPr>
          <p:cNvPr id="18" name="Group 17">
            <a:extLst>
              <a:ext uri="{FF2B5EF4-FFF2-40B4-BE49-F238E27FC236}">
                <a16:creationId xmlns:a16="http://schemas.microsoft.com/office/drawing/2014/main" id="{125DD953-A4CF-1D80-BEFA-D35077E7AFDA}"/>
              </a:ext>
            </a:extLst>
          </p:cNvPr>
          <p:cNvGrpSpPr/>
          <p:nvPr/>
        </p:nvGrpSpPr>
        <p:grpSpPr>
          <a:xfrm>
            <a:off x="359273" y="413574"/>
            <a:ext cx="1593352" cy="369332"/>
            <a:chOff x="3702548" y="2925786"/>
            <a:chExt cx="1593352" cy="369332"/>
          </a:xfrm>
        </p:grpSpPr>
        <p:sp>
          <p:nvSpPr>
            <p:cNvPr id="19" name="Title 1">
              <a:extLst>
                <a:ext uri="{FF2B5EF4-FFF2-40B4-BE49-F238E27FC236}">
                  <a16:creationId xmlns:a16="http://schemas.microsoft.com/office/drawing/2014/main" id="{44A07422-B000-8BE1-C243-AEC159861AA6}"/>
                </a:ext>
              </a:extLst>
            </p:cNvPr>
            <p:cNvSpPr txBox="1">
              <a:spLocks/>
            </p:cNvSpPr>
            <p:nvPr/>
          </p:nvSpPr>
          <p:spPr>
            <a:xfrm>
              <a:off x="3702548" y="2925786"/>
              <a:ext cx="1593352" cy="3693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a:solidFill>
                    <a:srgbClr val="1E3C8A"/>
                  </a:solidFill>
                  <a:latin typeface="Gilroy-Black" panose="00000A00000000000000" pitchFamily="2" charset="0"/>
                </a:rPr>
                <a:t>TELEREHAB</a:t>
              </a:r>
              <a:r>
                <a:rPr lang="en-US" sz="2000">
                  <a:solidFill>
                    <a:srgbClr val="009FE3"/>
                  </a:solidFill>
                  <a:latin typeface="Gilroy-Black" panose="00000A00000000000000" pitchFamily="2" charset="0"/>
                </a:rPr>
                <a:t>.</a:t>
              </a:r>
              <a:endParaRPr kumimoji="0" lang="en-US" sz="2000" b="0" i="0" u="none" strike="noStrike" kern="1200" cap="none" spc="0" normalizeH="0" baseline="0" noProof="0">
                <a:ln>
                  <a:noFill/>
                </a:ln>
                <a:solidFill>
                  <a:srgbClr val="009FE3"/>
                </a:solidFill>
                <a:effectLst/>
                <a:uLnTx/>
                <a:uFillTx/>
                <a:latin typeface="Gilroy-Black" panose="00000A00000000000000" pitchFamily="2" charset="0"/>
                <a:ea typeface="+mj-ea"/>
                <a:cs typeface="+mj-cs"/>
              </a:endParaRPr>
            </a:p>
          </p:txBody>
        </p:sp>
        <p:pic>
          <p:nvPicPr>
            <p:cNvPr id="20" name="Immagine 38">
              <a:extLst>
                <a:ext uri="{FF2B5EF4-FFF2-40B4-BE49-F238E27FC236}">
                  <a16:creationId xmlns:a16="http://schemas.microsoft.com/office/drawing/2014/main" id="{45F7A083-7261-978D-5CFD-85E7A85E106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686300" y="3193105"/>
              <a:ext cx="477507" cy="102013"/>
            </a:xfrm>
            <a:prstGeom prst="rect">
              <a:avLst/>
            </a:prstGeom>
            <a:ln>
              <a:noFill/>
            </a:ln>
          </p:spPr>
        </p:pic>
      </p:grpSp>
      <p:sp>
        <p:nvSpPr>
          <p:cNvPr id="3" name="Content Placeholder 2">
            <a:extLst>
              <a:ext uri="{FF2B5EF4-FFF2-40B4-BE49-F238E27FC236}">
                <a16:creationId xmlns:a16="http://schemas.microsoft.com/office/drawing/2014/main" id="{2FF36789-4A55-9DFA-588F-6C61D0B8AEA2}"/>
              </a:ext>
            </a:extLst>
          </p:cNvPr>
          <p:cNvSpPr txBox="1">
            <a:spLocks/>
          </p:cNvSpPr>
          <p:nvPr/>
        </p:nvSpPr>
        <p:spPr>
          <a:xfrm>
            <a:off x="467619" y="2308422"/>
            <a:ext cx="4952106" cy="4007764"/>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The MEDICO AMICO app is the perfect solution to complete the overall tele-rehabilitation ecosystem, aiming to treat mild impairments keeping the patient’s </a:t>
            </a:r>
            <a:r>
              <a:rPr kumimoji="0" lang="en-US" sz="2400" b="0" i="0" u="none" strike="noStrike" kern="1200" cap="none" spc="0" normalizeH="0" baseline="30000" noProof="0">
                <a:ln>
                  <a:noFill/>
                </a:ln>
                <a:solidFill>
                  <a:srgbClr val="000082"/>
                </a:solidFill>
                <a:effectLst/>
                <a:uLnTx/>
                <a:uFillTx/>
                <a:latin typeface="Bond4F-Bold" panose="02000000000000000000" pitchFamily="50" charset="0"/>
              </a:rPr>
              <a:t>follow-up</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 always </a:t>
            </a:r>
            <a:r>
              <a:rPr kumimoji="0" lang="en-US" sz="2400" b="0" i="0" u="none" strike="noStrike" kern="1200" cap="none" spc="0" normalizeH="0" baseline="30000" noProof="0">
                <a:ln>
                  <a:noFill/>
                </a:ln>
                <a:solidFill>
                  <a:srgbClr val="000082"/>
                </a:solidFill>
                <a:effectLst/>
                <a:uLnTx/>
                <a:uFillTx/>
                <a:latin typeface="Bond4F-Bold" panose="02000000000000000000" pitchFamily="50" charset="0"/>
              </a:rPr>
              <a:t>monitored</a:t>
            </a: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The doctor/therapist invites the patient by email who authorizes the treatment. Then, the therapist delivers or even creates the rehabilitation protocol of the specific patient with the exercises based on video avatars.</a:t>
            </a:r>
          </a:p>
          <a:p>
            <a:pPr marL="0" indent="0">
              <a:lnSpc>
                <a:spcPct val="150000"/>
              </a:lnSpc>
              <a:buNone/>
              <a:defRPr/>
            </a:pPr>
            <a:r>
              <a:rPr kumimoji="0" lang="en-US" sz="2400" b="0" i="0" u="none" strike="noStrike" kern="1200" cap="none" spc="0" normalizeH="0" baseline="30000" noProof="0">
                <a:ln>
                  <a:noFill/>
                </a:ln>
                <a:solidFill>
                  <a:srgbClr val="000082"/>
                </a:solidFill>
                <a:effectLst/>
                <a:uLnTx/>
                <a:uFillTx/>
                <a:latin typeface="Bond4F-Light" panose="02000000000000000000" pitchFamily="50" charset="0"/>
                <a:ea typeface="+mn-ea"/>
                <a:cs typeface="+mn-cs"/>
              </a:rPr>
              <a:t>MEDICO AMICO includes the modules Cognitive, Speech Therapy, Motor Skills and Orthopedic, and is available also with Inertial sensors.</a:t>
            </a:r>
          </a:p>
        </p:txBody>
      </p:sp>
      <p:pic>
        <p:nvPicPr>
          <p:cNvPr id="4" name="Picture 3" descr="A blue and black logo&#10;&#10;AI-generated content may be incorrect.">
            <a:extLst>
              <a:ext uri="{FF2B5EF4-FFF2-40B4-BE49-F238E27FC236}">
                <a16:creationId xmlns:a16="http://schemas.microsoft.com/office/drawing/2014/main" id="{1440D525-D8D4-C725-B0CF-425A656B323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35091" y="355983"/>
            <a:ext cx="1367934" cy="497957"/>
          </a:xfrm>
          <a:prstGeom prst="rect">
            <a:avLst/>
          </a:prstGeom>
        </p:spPr>
      </p:pic>
    </p:spTree>
    <p:extLst>
      <p:ext uri="{BB962C8B-B14F-4D97-AF65-F5344CB8AC3E}">
        <p14:creationId xmlns:p14="http://schemas.microsoft.com/office/powerpoint/2010/main" val="3371465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4CB6C-19E4-41D6-13FC-EF1FA00DA669}"/>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1DF36B34-50BD-CDEA-D220-E8343202B3B8}"/>
              </a:ext>
            </a:extLst>
          </p:cNvPr>
          <p:cNvSpPr/>
          <p:nvPr/>
        </p:nvSpPr>
        <p:spPr>
          <a:xfrm>
            <a:off x="0" y="0"/>
            <a:ext cx="12192000" cy="6858000"/>
          </a:xfrm>
          <a:prstGeom prst="rect">
            <a:avLst/>
          </a:prstGeom>
          <a:solidFill>
            <a:srgbClr val="1A3C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ontent Placeholder 2">
            <a:extLst>
              <a:ext uri="{FF2B5EF4-FFF2-40B4-BE49-F238E27FC236}">
                <a16:creationId xmlns:a16="http://schemas.microsoft.com/office/drawing/2014/main" id="{D3CE6824-3AC8-4F71-BEC3-D8D6D490C5A9}"/>
              </a:ext>
            </a:extLst>
          </p:cNvPr>
          <p:cNvSpPr txBox="1">
            <a:spLocks/>
          </p:cNvSpPr>
          <p:nvPr/>
        </p:nvSpPr>
        <p:spPr>
          <a:xfrm>
            <a:off x="1669012" y="5360360"/>
            <a:ext cx="3534448" cy="1375441"/>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en-US" sz="2000" baseline="30000">
                <a:solidFill>
                  <a:schemeClr val="bg1"/>
                </a:solidFill>
                <a:latin typeface="Bond4F-Bold" panose="02000000000000000000" pitchFamily="50" charset="0"/>
              </a:rPr>
              <a:t>Khymeia Group</a:t>
            </a:r>
          </a:p>
          <a:p>
            <a:pPr marL="0" marR="0" indent="0" algn="just" rtl="0">
              <a:lnSpc>
                <a:spcPct val="100000"/>
              </a:lnSpc>
              <a:spcBef>
                <a:spcPts val="0"/>
              </a:spcBef>
              <a:buNone/>
            </a:pPr>
            <a:endParaRPr lang="en-US" sz="1800" b="0" i="0" u="none" strike="noStrike" baseline="30000">
              <a:solidFill>
                <a:schemeClr val="bg1"/>
              </a:solidFill>
              <a:latin typeface="Bond4F-Light" panose="02000000000000000000" pitchFamily="50" charset="0"/>
            </a:endParaRPr>
          </a:p>
          <a:p>
            <a:pPr marL="0" marR="0" indent="0" algn="just" rtl="0">
              <a:lnSpc>
                <a:spcPct val="100000"/>
              </a:lnSpc>
              <a:spcBef>
                <a:spcPts val="0"/>
              </a:spcBef>
              <a:buNone/>
            </a:pPr>
            <a:r>
              <a:rPr lang="en-US" sz="1800" b="0" i="0" u="none" strike="noStrike" baseline="30000">
                <a:solidFill>
                  <a:schemeClr val="bg1"/>
                </a:solidFill>
                <a:latin typeface="Bond4F-Light" panose="02000000000000000000" pitchFamily="50" charset="0"/>
              </a:rPr>
              <a:t>Via San Marco 11/C  - </a:t>
            </a:r>
            <a:r>
              <a:rPr lang="en-US" sz="1800" b="0" i="0" u="none" strike="noStrike" baseline="30000" err="1">
                <a:solidFill>
                  <a:schemeClr val="bg1"/>
                </a:solidFill>
                <a:latin typeface="Bond4F-Light" panose="02000000000000000000" pitchFamily="50" charset="0"/>
              </a:rPr>
              <a:t>NetCenter</a:t>
            </a:r>
            <a:endParaRPr lang="en-US" sz="1800" b="0" i="0" u="none" strike="noStrike" baseline="30000">
              <a:solidFill>
                <a:schemeClr val="bg1"/>
              </a:solidFill>
              <a:latin typeface="Bond4F-Light" panose="02000000000000000000" pitchFamily="50" charset="0"/>
            </a:endParaRPr>
          </a:p>
          <a:p>
            <a:pPr marL="0" marR="0" indent="0" algn="just" rtl="0">
              <a:lnSpc>
                <a:spcPct val="100000"/>
              </a:lnSpc>
              <a:spcBef>
                <a:spcPts val="0"/>
              </a:spcBef>
              <a:buNone/>
            </a:pPr>
            <a:r>
              <a:rPr lang="en-US" sz="1800" b="0" i="0" u="none" strike="noStrike" baseline="30000">
                <a:solidFill>
                  <a:schemeClr val="bg1"/>
                </a:solidFill>
                <a:latin typeface="Bond4F-Light" panose="02000000000000000000" pitchFamily="50" charset="0"/>
              </a:rPr>
              <a:t>35129 Padova – Italy</a:t>
            </a:r>
          </a:p>
          <a:p>
            <a:pPr marL="0" indent="0" algn="just">
              <a:lnSpc>
                <a:spcPct val="150000"/>
              </a:lnSpc>
              <a:buFont typeface="Arial" panose="020B0604020202020204" pitchFamily="34" charset="0"/>
              <a:buNone/>
            </a:pPr>
            <a:endParaRPr lang="en-US" sz="1400"/>
          </a:p>
        </p:txBody>
      </p:sp>
      <p:pic>
        <p:nvPicPr>
          <p:cNvPr id="5" name="Graphic 4">
            <a:extLst>
              <a:ext uri="{FF2B5EF4-FFF2-40B4-BE49-F238E27FC236}">
                <a16:creationId xmlns:a16="http://schemas.microsoft.com/office/drawing/2014/main" id="{C50C2D48-B129-4499-BEEE-F8E11E1EF16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47752" y="5445618"/>
            <a:ext cx="216024" cy="162018"/>
          </a:xfrm>
          <a:prstGeom prst="rect">
            <a:avLst/>
          </a:prstGeom>
        </p:spPr>
      </p:pic>
      <p:pic>
        <p:nvPicPr>
          <p:cNvPr id="2" name="Graphic 1">
            <a:extLst>
              <a:ext uri="{FF2B5EF4-FFF2-40B4-BE49-F238E27FC236}">
                <a16:creationId xmlns:a16="http://schemas.microsoft.com/office/drawing/2014/main" id="{E20081C6-2BE7-43AF-A97A-A41A96B5D56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47752" y="5692893"/>
            <a:ext cx="212558" cy="212558"/>
          </a:xfrm>
          <a:prstGeom prst="rect">
            <a:avLst/>
          </a:prstGeom>
        </p:spPr>
      </p:pic>
      <p:pic>
        <p:nvPicPr>
          <p:cNvPr id="6" name="Graphic 5">
            <a:extLst>
              <a:ext uri="{FF2B5EF4-FFF2-40B4-BE49-F238E27FC236}">
                <a16:creationId xmlns:a16="http://schemas.microsoft.com/office/drawing/2014/main" id="{9AC326B2-B4B1-4672-84DD-15A6B0BEC6E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62310" y="5996923"/>
            <a:ext cx="198000" cy="198000"/>
          </a:xfrm>
          <a:prstGeom prst="rect">
            <a:avLst/>
          </a:prstGeom>
        </p:spPr>
      </p:pic>
      <p:sp>
        <p:nvSpPr>
          <p:cNvPr id="11" name="TextBox 10">
            <a:extLst>
              <a:ext uri="{FF2B5EF4-FFF2-40B4-BE49-F238E27FC236}">
                <a16:creationId xmlns:a16="http://schemas.microsoft.com/office/drawing/2014/main" id="{B68D7F72-F8EC-4E8A-923F-39F958013183}"/>
              </a:ext>
            </a:extLst>
          </p:cNvPr>
          <p:cNvSpPr txBox="1"/>
          <p:nvPr/>
        </p:nvSpPr>
        <p:spPr>
          <a:xfrm>
            <a:off x="4153153" y="5413782"/>
            <a:ext cx="6096000" cy="897553"/>
          </a:xfrm>
          <a:prstGeom prst="rect">
            <a:avLst/>
          </a:prstGeom>
          <a:noFill/>
        </p:spPr>
        <p:txBody>
          <a:bodyPr wrap="square">
            <a:spAutoFit/>
          </a:bodyPr>
          <a:lstStyle/>
          <a:p>
            <a:pPr marL="0" marR="0" indent="0" algn="just" rtl="0">
              <a:lnSpc>
                <a:spcPct val="150000"/>
              </a:lnSpc>
              <a:buNone/>
            </a:pPr>
            <a:r>
              <a:rPr lang="en-US" baseline="30000">
                <a:solidFill>
                  <a:schemeClr val="bg1"/>
                </a:solidFill>
                <a:latin typeface="Bond4F-Light" panose="02000000000000000000" pitchFamily="50" charset="0"/>
              </a:rPr>
              <a:t>info@khymeia.com</a:t>
            </a:r>
            <a:endParaRPr lang="en-US" sz="1800" b="0" i="0" u="none" strike="noStrike" baseline="30000">
              <a:solidFill>
                <a:schemeClr val="bg1"/>
              </a:solidFill>
              <a:latin typeface="Bond4F-Light" panose="02000000000000000000" pitchFamily="50" charset="0"/>
            </a:endParaRPr>
          </a:p>
          <a:p>
            <a:pPr marL="0" marR="0" indent="0" algn="just" rtl="0">
              <a:lnSpc>
                <a:spcPct val="150000"/>
              </a:lnSpc>
              <a:buNone/>
            </a:pPr>
            <a:r>
              <a:rPr lang="en-US" sz="1800" b="0" i="0" u="none" strike="noStrike" baseline="30000">
                <a:solidFill>
                  <a:schemeClr val="bg1"/>
                </a:solidFill>
                <a:latin typeface="Bond4F-Light" panose="02000000000000000000" pitchFamily="50" charset="0"/>
              </a:rPr>
              <a:t>khymeia</a:t>
            </a:r>
            <a:r>
              <a:rPr lang="en-US" baseline="30000">
                <a:solidFill>
                  <a:schemeClr val="bg1"/>
                </a:solidFill>
                <a:latin typeface="Bond4F-Light" panose="02000000000000000000" pitchFamily="50" charset="0"/>
              </a:rPr>
              <a:t>.com</a:t>
            </a:r>
          </a:p>
          <a:p>
            <a:pPr marL="0" marR="0" indent="0" algn="just" rtl="0">
              <a:lnSpc>
                <a:spcPct val="150000"/>
              </a:lnSpc>
              <a:buNone/>
            </a:pPr>
            <a:r>
              <a:rPr lang="en-US" sz="1800" b="0" i="0" u="none" strike="noStrike" baseline="30000" err="1">
                <a:solidFill>
                  <a:schemeClr val="bg1"/>
                </a:solidFill>
                <a:latin typeface="Bond4F-Light" panose="02000000000000000000" pitchFamily="50" charset="0"/>
              </a:rPr>
              <a:t>khymeiaGroup</a:t>
            </a:r>
            <a:endParaRPr lang="en-US" sz="1800" b="0" i="0" u="none" strike="noStrike" baseline="30000">
              <a:solidFill>
                <a:schemeClr val="bg1"/>
              </a:solidFill>
              <a:latin typeface="Bond4F-Light" panose="02000000000000000000" pitchFamily="50" charset="0"/>
            </a:endParaRPr>
          </a:p>
        </p:txBody>
      </p:sp>
      <p:pic>
        <p:nvPicPr>
          <p:cNvPr id="7" name="Picture 6" descr="A black and white logo&#10;&#10;Description automatically generated">
            <a:extLst>
              <a:ext uri="{FF2B5EF4-FFF2-40B4-BE49-F238E27FC236}">
                <a16:creationId xmlns:a16="http://schemas.microsoft.com/office/drawing/2014/main" id="{31930D09-88B3-A2BC-91DD-04DF20360E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33975" y="366006"/>
            <a:ext cx="1373355" cy="499873"/>
          </a:xfrm>
          <a:prstGeom prst="rect">
            <a:avLst/>
          </a:prstGeom>
        </p:spPr>
      </p:pic>
    </p:spTree>
    <p:extLst>
      <p:ext uri="{BB962C8B-B14F-4D97-AF65-F5344CB8AC3E}">
        <p14:creationId xmlns:p14="http://schemas.microsoft.com/office/powerpoint/2010/main" val="704742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mpact_lowres">
            <a:hlinkClick r:id="" action="ppaction://media"/>
            <a:extLst>
              <a:ext uri="{FF2B5EF4-FFF2-40B4-BE49-F238E27FC236}">
                <a16:creationId xmlns:a16="http://schemas.microsoft.com/office/drawing/2014/main" id="{B56AE1B6-7AF9-31DE-FED7-D9BDEC58BB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4320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6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3" name="Picture 32" descr="MIT logo – PersEd">
            <a:extLst>
              <a:ext uri="{FF2B5EF4-FFF2-40B4-BE49-F238E27FC236}">
                <a16:creationId xmlns:a16="http://schemas.microsoft.com/office/drawing/2014/main" id="{4DC729AC-C459-7CB0-98EE-738351A6C2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32452" y="3890419"/>
            <a:ext cx="1077219" cy="101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Immagine 17">
            <a:extLst>
              <a:ext uri="{FF2B5EF4-FFF2-40B4-BE49-F238E27FC236}">
                <a16:creationId xmlns:a16="http://schemas.microsoft.com/office/drawing/2014/main" id="{95E2BA7C-8A86-7C7B-CB95-02D4B230D13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36663" y="4266770"/>
            <a:ext cx="1359674" cy="75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a:extLst>
              <a:ext uri="{FF2B5EF4-FFF2-40B4-BE49-F238E27FC236}">
                <a16:creationId xmlns:a16="http://schemas.microsoft.com/office/drawing/2014/main" id="{5B371AF9-94FA-9E36-FA70-51F99540E97D}"/>
              </a:ext>
            </a:extLst>
          </p:cNvPr>
          <p:cNvSpPr txBox="1">
            <a:spLocks noChangeArrowheads="1"/>
          </p:cNvSpPr>
          <p:nvPr/>
        </p:nvSpPr>
        <p:spPr bwMode="auto">
          <a:xfrm>
            <a:off x="8086725" y="1076325"/>
            <a:ext cx="44275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Bond4F-Light" panose="02000000000000000000" pitchFamily="50" charset="0"/>
              </a:defRPr>
            </a:lvl1pPr>
            <a:lvl2pPr marL="742950" indent="-285750">
              <a:lnSpc>
                <a:spcPct val="90000"/>
              </a:lnSpc>
              <a:spcBef>
                <a:spcPts val="500"/>
              </a:spcBef>
              <a:buFont typeface="Arial" panose="020B0604020202020204" pitchFamily="34" charset="0"/>
              <a:buChar char="•"/>
              <a:defRPr sz="2400">
                <a:solidFill>
                  <a:schemeClr val="tx1"/>
                </a:solidFill>
                <a:latin typeface="Bond4F-Light" panose="02000000000000000000" pitchFamily="50" charset="0"/>
              </a:defRPr>
            </a:lvl2pPr>
            <a:lvl3pPr marL="1143000" indent="-228600">
              <a:lnSpc>
                <a:spcPct val="90000"/>
              </a:lnSpc>
              <a:spcBef>
                <a:spcPts val="500"/>
              </a:spcBef>
              <a:buFont typeface="Arial" panose="020B0604020202020204" pitchFamily="34" charset="0"/>
              <a:buChar char="•"/>
              <a:defRPr sz="2000">
                <a:solidFill>
                  <a:schemeClr val="tx1"/>
                </a:solidFill>
                <a:latin typeface="Bond4F-Light" panose="02000000000000000000" pitchFamily="50" charset="0"/>
              </a:defRPr>
            </a:lvl3pPr>
            <a:lvl4pPr marL="1600200" indent="-228600">
              <a:lnSpc>
                <a:spcPct val="90000"/>
              </a:lnSpc>
              <a:spcBef>
                <a:spcPts val="500"/>
              </a:spcBef>
              <a:buFont typeface="Arial" panose="020B0604020202020204" pitchFamily="34" charset="0"/>
              <a:buChar char="•"/>
              <a:defRPr>
                <a:solidFill>
                  <a:schemeClr val="tx1"/>
                </a:solidFill>
                <a:latin typeface="Bond4F-Light" panose="02000000000000000000" pitchFamily="50" charset="0"/>
              </a:defRPr>
            </a:lvl4pPr>
            <a:lvl5pPr marL="2057400" indent="-228600">
              <a:lnSpc>
                <a:spcPct val="90000"/>
              </a:lnSpc>
              <a:spcBef>
                <a:spcPts val="500"/>
              </a:spcBef>
              <a:buFont typeface="Arial" panose="020B0604020202020204" pitchFamily="34" charset="0"/>
              <a:buChar char="•"/>
              <a:defRPr>
                <a:solidFill>
                  <a:schemeClr val="tx1"/>
                </a:solidFill>
                <a:latin typeface="Bond4F-Light" panose="02000000000000000000"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Bond4F-Light" panose="02000000000000000000"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Bond4F-Light" panose="02000000000000000000"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Bond4F-Light" panose="02000000000000000000"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Bond4F-Light" panose="02000000000000000000" pitchFamily="50"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ltLang="it-IT" sz="3500">
                <a:solidFill>
                  <a:srgbClr val="000082"/>
                </a:solidFill>
                <a:effectLst>
                  <a:outerShdw blurRad="38100" dist="38100" dir="2700000" algn="tl">
                    <a:srgbClr val="000000">
                      <a:alpha val="43137"/>
                    </a:srgbClr>
                  </a:outerShdw>
                </a:effectLst>
                <a:latin typeface="Gilroy-Black" panose="00000A00000000000000" pitchFamily="2" charset="0"/>
              </a:rPr>
              <a:t>Our </a:t>
            </a:r>
            <a:r>
              <a:rPr kumimoji="0" lang="en-GB" altLang="it-IT" sz="3500" b="0" i="0" u="none" strike="noStrike" kern="1200" cap="none" spc="0" normalizeH="0" baseline="0" noProof="0">
                <a:ln>
                  <a:noFill/>
                </a:ln>
                <a:solidFill>
                  <a:srgbClr val="000082"/>
                </a:solidFill>
                <a:effectLst>
                  <a:outerShdw blurRad="38100" dist="38100" dir="2700000" algn="tl">
                    <a:srgbClr val="000000">
                      <a:alpha val="43137"/>
                    </a:srgbClr>
                  </a:outerShdw>
                </a:effectLst>
                <a:uLnTx/>
                <a:uFillTx/>
                <a:latin typeface="Gilroy-Black" panose="00000A00000000000000" pitchFamily="2" charset="0"/>
                <a:ea typeface="+mn-ea"/>
                <a:cs typeface="+mn-cs"/>
              </a:rPr>
              <a:t>partners</a:t>
            </a:r>
            <a:r>
              <a:rPr kumimoji="0" lang="en-GB" altLang="it-IT" sz="3500" b="0" i="0" u="none" strike="noStrike" kern="1200" cap="none" spc="0" normalizeH="0" baseline="0" noProof="0">
                <a:ln>
                  <a:noFill/>
                </a:ln>
                <a:solidFill>
                  <a:srgbClr val="009FE3"/>
                </a:solidFill>
                <a:effectLst>
                  <a:outerShdw blurRad="38100" dist="38100" dir="2700000" algn="tl">
                    <a:srgbClr val="000000">
                      <a:alpha val="43137"/>
                    </a:srgbClr>
                  </a:outerShdw>
                </a:effectLst>
                <a:uLnTx/>
                <a:uFillTx/>
                <a:latin typeface="Gilroy-Black" panose="00000A00000000000000" pitchFamily="2" charset="0"/>
                <a:ea typeface="+mn-ea"/>
                <a:cs typeface="+mn-cs"/>
              </a:rPr>
              <a:t>.</a:t>
            </a:r>
          </a:p>
        </p:txBody>
      </p:sp>
      <p:pic>
        <p:nvPicPr>
          <p:cNvPr id="14340" name="Immagine 7">
            <a:extLst>
              <a:ext uri="{FF2B5EF4-FFF2-40B4-BE49-F238E27FC236}">
                <a16:creationId xmlns:a16="http://schemas.microsoft.com/office/drawing/2014/main" id="{FCB231B0-18EC-68B9-9CF1-ABB2475BBE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04347" y="5357465"/>
            <a:ext cx="1125288" cy="41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Immagine 19" descr="Immagine che contiene testo&#10;&#10;Descrizione generata automaticamente">
            <a:extLst>
              <a:ext uri="{FF2B5EF4-FFF2-40B4-BE49-F238E27FC236}">
                <a16:creationId xmlns:a16="http://schemas.microsoft.com/office/drawing/2014/main" id="{0AE17799-5C08-B361-EF07-B5F15E811D5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29188" y="6081695"/>
            <a:ext cx="1582021" cy="49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Immagine 21" descr="Immagine che contiene testo&#10;&#10;Descrizione generata automaticamente">
            <a:extLst>
              <a:ext uri="{FF2B5EF4-FFF2-40B4-BE49-F238E27FC236}">
                <a16:creationId xmlns:a16="http://schemas.microsoft.com/office/drawing/2014/main" id="{C259F8FE-1C4A-863E-ABBA-843533DD9A8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60203" y="2399309"/>
            <a:ext cx="1187666" cy="62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2">
            <a:extLst>
              <a:ext uri="{FF2B5EF4-FFF2-40B4-BE49-F238E27FC236}">
                <a16:creationId xmlns:a16="http://schemas.microsoft.com/office/drawing/2014/main" id="{4C76D208-2686-11A0-2B07-752C5E32B0B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t="14311"/>
          <a:stretch>
            <a:fillRect/>
          </a:stretch>
        </p:blipFill>
        <p:spPr bwMode="auto">
          <a:xfrm>
            <a:off x="6527500" y="2807364"/>
            <a:ext cx="1694973" cy="80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2" descr="Santa Lucia IRCCS (@SantaLuciaIRCCS) | Twitter">
            <a:extLst>
              <a:ext uri="{FF2B5EF4-FFF2-40B4-BE49-F238E27FC236}">
                <a16:creationId xmlns:a16="http://schemas.microsoft.com/office/drawing/2014/main" id="{2ECA18A2-F84A-F5F1-FCEB-01DDCB14214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51831" y="4651115"/>
            <a:ext cx="1103147" cy="110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6" descr="San Camillo IRCCS">
            <a:extLst>
              <a:ext uri="{FF2B5EF4-FFF2-40B4-BE49-F238E27FC236}">
                <a16:creationId xmlns:a16="http://schemas.microsoft.com/office/drawing/2014/main" id="{D0EE8271-F858-DAB8-8918-5D37143D722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069263" y="252160"/>
            <a:ext cx="1289546" cy="53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20" descr="L'IRCCS Istituto Ortopedico Galeazzi vince il “Premio Innovazione Digitale  in sanità 2016” - Tecnomedicina">
            <a:extLst>
              <a:ext uri="{FF2B5EF4-FFF2-40B4-BE49-F238E27FC236}">
                <a16:creationId xmlns:a16="http://schemas.microsoft.com/office/drawing/2014/main" id="{C51EB21D-1881-DE50-258F-5305DA23D39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583121" y="1926801"/>
            <a:ext cx="1249868" cy="84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22" descr="FONDAZIONE IRCCS ISTITUTO NEUROLOGICO CARLO BESTA | LinkedIn">
            <a:extLst>
              <a:ext uri="{FF2B5EF4-FFF2-40B4-BE49-F238E27FC236}">
                <a16:creationId xmlns:a16="http://schemas.microsoft.com/office/drawing/2014/main" id="{7F5BA943-490A-1C3C-E4DA-423C75D5EF6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537826" y="2887271"/>
            <a:ext cx="1173155" cy="64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36" descr="5x1000 Humanitas per la Ricerca contro i tumori e le malattie autoimmuni">
            <a:extLst>
              <a:ext uri="{FF2B5EF4-FFF2-40B4-BE49-F238E27FC236}">
                <a16:creationId xmlns:a16="http://schemas.microsoft.com/office/drawing/2014/main" id="{9A3D771E-EB06-984D-4A6A-6AED46A17522}"/>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610712" y="2092557"/>
            <a:ext cx="1454872" cy="2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38" descr="Istituto Auxologico Italiano - IRCCS">
            <a:extLst>
              <a:ext uri="{FF2B5EF4-FFF2-40B4-BE49-F238E27FC236}">
                <a16:creationId xmlns:a16="http://schemas.microsoft.com/office/drawing/2014/main" id="{4232DEE5-2394-4D90-D659-2C00A774C76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627026" y="3563352"/>
            <a:ext cx="1249868" cy="39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40" descr="Home Page ISNB — AUSL di Bologna">
            <a:extLst>
              <a:ext uri="{FF2B5EF4-FFF2-40B4-BE49-F238E27FC236}">
                <a16:creationId xmlns:a16="http://schemas.microsoft.com/office/drawing/2014/main" id="{F18FE116-39C7-FFC9-840B-514672BD7F8B}"/>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9594633" y="5189915"/>
            <a:ext cx="2267148" cy="56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42" descr="Home - Fondazione Mondino">
            <a:extLst>
              <a:ext uri="{FF2B5EF4-FFF2-40B4-BE49-F238E27FC236}">
                <a16:creationId xmlns:a16="http://schemas.microsoft.com/office/drawing/2014/main" id="{5D164B93-FBA2-614F-427C-AA1C2BDBEB10}"/>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415522" y="6174337"/>
            <a:ext cx="1876155" cy="38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46" descr="Karolinska Institute - Wikipedia">
            <a:extLst>
              <a:ext uri="{FF2B5EF4-FFF2-40B4-BE49-F238E27FC236}">
                <a16:creationId xmlns:a16="http://schemas.microsoft.com/office/drawing/2014/main" id="{2F26AFF4-5137-7374-941E-30C251AA46F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1061536" y="2332842"/>
            <a:ext cx="773492" cy="98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48" descr="Policlinico Agostino Gemelli - Wikipedia">
            <a:extLst>
              <a:ext uri="{FF2B5EF4-FFF2-40B4-BE49-F238E27FC236}">
                <a16:creationId xmlns:a16="http://schemas.microsoft.com/office/drawing/2014/main" id="{A508D7F4-A600-81CE-A6AB-D1B899DAC4DD}"/>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361774" y="1243305"/>
            <a:ext cx="1428404" cy="736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Immagine 3">
            <a:extLst>
              <a:ext uri="{FF2B5EF4-FFF2-40B4-BE49-F238E27FC236}">
                <a16:creationId xmlns:a16="http://schemas.microsoft.com/office/drawing/2014/main" id="{F50CF836-2D17-C199-0F6A-37F7FA20CB3D}"/>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234347" y="3470750"/>
            <a:ext cx="1838541" cy="72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Immagine 13">
            <a:extLst>
              <a:ext uri="{FF2B5EF4-FFF2-40B4-BE49-F238E27FC236}">
                <a16:creationId xmlns:a16="http://schemas.microsoft.com/office/drawing/2014/main" id="{95B6CF21-4344-2458-F34A-74882D3F38B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312014" y="5925402"/>
            <a:ext cx="1392333" cy="84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52" descr="logo-AISM - Milano più sociale">
            <a:extLst>
              <a:ext uri="{FF2B5EF4-FFF2-40B4-BE49-F238E27FC236}">
                <a16:creationId xmlns:a16="http://schemas.microsoft.com/office/drawing/2014/main" id="{C12D24DA-F42B-84EC-3FA0-E91CBC172CB4}"/>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502198" y="1282412"/>
            <a:ext cx="806163" cy="99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9" name="Picture 56" descr="Logo CNR">
            <a:extLst>
              <a:ext uri="{FF2B5EF4-FFF2-40B4-BE49-F238E27FC236}">
                <a16:creationId xmlns:a16="http://schemas.microsoft.com/office/drawing/2014/main" id="{C22C2EF4-386E-8EB6-2AD9-248DFA09AB7C}"/>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899991" y="1295945"/>
            <a:ext cx="1715732" cy="69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0" name="Picture 58" descr="logo ISS – Biblioteca Virtuale per la Salute – Piemonte">
            <a:extLst>
              <a:ext uri="{FF2B5EF4-FFF2-40B4-BE49-F238E27FC236}">
                <a16:creationId xmlns:a16="http://schemas.microsoft.com/office/drawing/2014/main" id="{07252377-8D42-7571-3D01-D46AA7DD9A31}"/>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6140653" y="1724231"/>
            <a:ext cx="891262" cy="79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black background with white text&#10;&#10;AI-generated content may be incorrect.">
            <a:extLst>
              <a:ext uri="{FF2B5EF4-FFF2-40B4-BE49-F238E27FC236}">
                <a16:creationId xmlns:a16="http://schemas.microsoft.com/office/drawing/2014/main" id="{5BA56A7E-2F22-CDDB-3B88-6C5230104B70}"/>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440896" y="355983"/>
            <a:ext cx="1568036" cy="490011"/>
          </a:xfrm>
          <a:prstGeom prst="rect">
            <a:avLst/>
          </a:prstGeom>
        </p:spPr>
      </p:pic>
      <p:pic>
        <p:nvPicPr>
          <p:cNvPr id="8" name="Picture 7" descr="A logo with blue text&#10;&#10;AI-generated content may be incorrect.">
            <a:extLst>
              <a:ext uri="{FF2B5EF4-FFF2-40B4-BE49-F238E27FC236}">
                <a16:creationId xmlns:a16="http://schemas.microsoft.com/office/drawing/2014/main" id="{BCE24E66-D171-EA87-A202-89A2DD8498BB}"/>
              </a:ext>
            </a:extLst>
          </p:cNvPr>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2808872" y="406742"/>
            <a:ext cx="1242803" cy="511741"/>
          </a:xfrm>
          <a:prstGeom prst="rect">
            <a:avLst/>
          </a:prstGeom>
        </p:spPr>
      </p:pic>
      <p:pic>
        <p:nvPicPr>
          <p:cNvPr id="9" name="Picture 8" descr="A black background with red letters&#10;&#10;AI-generated content may be incorrect.">
            <a:extLst>
              <a:ext uri="{FF2B5EF4-FFF2-40B4-BE49-F238E27FC236}">
                <a16:creationId xmlns:a16="http://schemas.microsoft.com/office/drawing/2014/main" id="{ACD53689-1D15-97A9-A4DF-31490DD7C935}"/>
              </a:ext>
            </a:extLst>
          </p:cNvPr>
          <p:cNvPicPr>
            <a:picLocks noChangeAspect="1"/>
          </p:cNvPicPr>
          <p:nvPr/>
        </p:nvPicPr>
        <p:blipFill>
          <a:blip r:embed="rId26" cstate="screen">
            <a:extLst>
              <a:ext uri="{28A0092B-C50C-407E-A947-70E740481C1C}">
                <a14:useLocalDpi xmlns:a14="http://schemas.microsoft.com/office/drawing/2010/main"/>
              </a:ext>
            </a:extLst>
          </a:blip>
          <a:srcRect/>
          <a:stretch/>
        </p:blipFill>
        <p:spPr>
          <a:xfrm>
            <a:off x="4675634" y="381064"/>
            <a:ext cx="1531583" cy="512814"/>
          </a:xfrm>
          <a:prstGeom prst="rect">
            <a:avLst/>
          </a:prstGeom>
        </p:spPr>
      </p:pic>
      <p:grpSp>
        <p:nvGrpSpPr>
          <p:cNvPr id="11" name="Gruppo 21">
            <a:extLst>
              <a:ext uri="{FF2B5EF4-FFF2-40B4-BE49-F238E27FC236}">
                <a16:creationId xmlns:a16="http://schemas.microsoft.com/office/drawing/2014/main" id="{C088FE1A-7A44-B287-A002-D99AAD8B6455}"/>
              </a:ext>
            </a:extLst>
          </p:cNvPr>
          <p:cNvGrpSpPr/>
          <p:nvPr/>
        </p:nvGrpSpPr>
        <p:grpSpPr>
          <a:xfrm flipV="1">
            <a:off x="8069264" y="1588836"/>
            <a:ext cx="4153436" cy="72000"/>
            <a:chOff x="6703677" y="1894400"/>
            <a:chExt cx="5488323" cy="72000"/>
          </a:xfrm>
        </p:grpSpPr>
        <p:cxnSp>
          <p:nvCxnSpPr>
            <p:cNvPr id="12" name="Connettore diritto 19">
              <a:extLst>
                <a:ext uri="{FF2B5EF4-FFF2-40B4-BE49-F238E27FC236}">
                  <a16:creationId xmlns:a16="http://schemas.microsoft.com/office/drawing/2014/main" id="{EF3869A0-4225-8D62-60FA-FC7A24EC2F0C}"/>
                </a:ext>
              </a:extLst>
            </p:cNvPr>
            <p:cNvCxnSpPr>
              <a:cxnSpLocks/>
            </p:cNvCxnSpPr>
            <p:nvPr/>
          </p:nvCxnSpPr>
          <p:spPr>
            <a:xfrm>
              <a:off x="6762750" y="1930400"/>
              <a:ext cx="5429250" cy="0"/>
            </a:xfrm>
            <a:prstGeom prst="line">
              <a:avLst/>
            </a:prstGeom>
            <a:ln cap="rnd">
              <a:solidFill>
                <a:srgbClr val="000082"/>
              </a:solidFill>
              <a:headEnd type="none"/>
            </a:ln>
          </p:spPr>
          <p:style>
            <a:lnRef idx="1">
              <a:schemeClr val="accent1"/>
            </a:lnRef>
            <a:fillRef idx="0">
              <a:schemeClr val="accent1"/>
            </a:fillRef>
            <a:effectRef idx="0">
              <a:schemeClr val="accent1"/>
            </a:effectRef>
            <a:fontRef idx="minor">
              <a:schemeClr val="tx1"/>
            </a:fontRef>
          </p:style>
        </p:cxnSp>
        <p:sp>
          <p:nvSpPr>
            <p:cNvPr id="13" name="Ovale 20">
              <a:extLst>
                <a:ext uri="{FF2B5EF4-FFF2-40B4-BE49-F238E27FC236}">
                  <a16:creationId xmlns:a16="http://schemas.microsoft.com/office/drawing/2014/main" id="{BB47096F-20FB-18E0-F5D3-07ED9A1AA61D}"/>
                </a:ext>
              </a:extLst>
            </p:cNvPr>
            <p:cNvSpPr/>
            <p:nvPr/>
          </p:nvSpPr>
          <p:spPr>
            <a:xfrm>
              <a:off x="6703677" y="1894400"/>
              <a:ext cx="95074" cy="72000"/>
            </a:xfrm>
            <a:prstGeom prst="ellipse">
              <a:avLst/>
            </a:prstGeom>
            <a:solidFill>
              <a:srgbClr val="000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351" name="Picture 24" descr="Associazione Sportiva Dilettantistica Viribus Unitis - Bosisio Parini -  Links &amp; Sponsors">
            <a:extLst>
              <a:ext uri="{FF2B5EF4-FFF2-40B4-BE49-F238E27FC236}">
                <a16:creationId xmlns:a16="http://schemas.microsoft.com/office/drawing/2014/main" id="{0B61FC86-7A58-D4B7-64C9-692D9BEDAFD7}"/>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3714061" y="5337307"/>
            <a:ext cx="2030253" cy="36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c 14">
            <a:extLst>
              <a:ext uri="{FF2B5EF4-FFF2-40B4-BE49-F238E27FC236}">
                <a16:creationId xmlns:a16="http://schemas.microsoft.com/office/drawing/2014/main" id="{F4284076-1092-D03E-FEB3-7A18D7A7A82C}"/>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391752" y="5346902"/>
            <a:ext cx="1694973" cy="500588"/>
          </a:xfrm>
          <a:prstGeom prst="rect">
            <a:avLst/>
          </a:prstGeom>
        </p:spPr>
      </p:pic>
      <p:pic>
        <p:nvPicPr>
          <p:cNvPr id="3" name="Picture 2" descr="A blue and black logo&#10;&#10;AI-generated content may be incorrect.">
            <a:extLst>
              <a:ext uri="{FF2B5EF4-FFF2-40B4-BE49-F238E27FC236}">
                <a16:creationId xmlns:a16="http://schemas.microsoft.com/office/drawing/2014/main" id="{70CE2E03-2A64-A883-DAAF-152D961D9732}"/>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0435091" y="355983"/>
            <a:ext cx="1367934" cy="497957"/>
          </a:xfrm>
          <a:prstGeom prst="rect">
            <a:avLst/>
          </a:prstGeom>
        </p:spPr>
      </p:pic>
      <p:pic>
        <p:nvPicPr>
          <p:cNvPr id="2" name="Picture 2" descr="Teleton Fundacion | Brands of the World™ | Download vector logos and  logotypes">
            <a:extLst>
              <a:ext uri="{FF2B5EF4-FFF2-40B4-BE49-F238E27FC236}">
                <a16:creationId xmlns:a16="http://schemas.microsoft.com/office/drawing/2014/main" id="{A8AE23D5-EE5D-0A5E-F3B3-15D43155221D}"/>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757063" y="2411843"/>
            <a:ext cx="1103147" cy="11031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a heart in the middle&#10;&#10;AI-generated content may be incorrect.">
            <a:extLst>
              <a:ext uri="{FF2B5EF4-FFF2-40B4-BE49-F238E27FC236}">
                <a16:creationId xmlns:a16="http://schemas.microsoft.com/office/drawing/2014/main" id="{27EABC6F-AFF2-0488-90B0-9BF2AA19D90F}"/>
              </a:ext>
            </a:extLst>
          </p:cNvPr>
          <p:cNvPicPr>
            <a:picLocks noChangeAspect="1"/>
          </p:cNvPicPr>
          <p:nvPr/>
        </p:nvPicPr>
        <p:blipFill>
          <a:blip r:embed="rId32">
            <a:extLst>
              <a:ext uri="{28A0092B-C50C-407E-A947-70E740481C1C}">
                <a14:useLocalDpi xmlns:a14="http://schemas.microsoft.com/office/drawing/2010/main" val="0"/>
              </a:ext>
            </a:extLst>
          </a:blip>
          <a:srcRect l="10661" t="3972" r="9389" b="1"/>
          <a:stretch/>
        </p:blipFill>
        <p:spPr>
          <a:xfrm>
            <a:off x="6036575" y="3838299"/>
            <a:ext cx="906577" cy="1128783"/>
          </a:xfrm>
          <a:prstGeom prst="rect">
            <a:avLst/>
          </a:prstGeom>
        </p:spPr>
      </p:pic>
      <p:pic>
        <p:nvPicPr>
          <p:cNvPr id="5" name="Picture 2" descr="SPITALUL CLINIC DE RECUPERARE, CLUJ NAPOCA">
            <a:extLst>
              <a:ext uri="{FF2B5EF4-FFF2-40B4-BE49-F238E27FC236}">
                <a16:creationId xmlns:a16="http://schemas.microsoft.com/office/drawing/2014/main" id="{CBF5DE1D-94FA-B198-BD1D-7710BED17A43}"/>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4187" t="5348" r="4243" b="3975"/>
          <a:stretch>
            <a:fillRect/>
          </a:stretch>
        </p:blipFill>
        <p:spPr bwMode="auto">
          <a:xfrm>
            <a:off x="500973" y="2494353"/>
            <a:ext cx="807388" cy="7910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natoriul Balnear și de Recuperare Techirghiol – &quot;Medicul trateaza ...">
            <a:extLst>
              <a:ext uri="{FF2B5EF4-FFF2-40B4-BE49-F238E27FC236}">
                <a16:creationId xmlns:a16="http://schemas.microsoft.com/office/drawing/2014/main" id="{D76598C0-07F2-679F-6294-826840BAAEA0}"/>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703203" y="6071002"/>
            <a:ext cx="2116032" cy="5799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8325BD0-95F0-2591-FCDA-D9744BC3A197}"/>
              </a:ext>
            </a:extLst>
          </p:cNvPr>
          <p:cNvSpPr txBox="1">
            <a:spLocks noChangeArrowheads="1"/>
          </p:cNvSpPr>
          <p:nvPr/>
        </p:nvSpPr>
        <p:spPr bwMode="auto">
          <a:xfrm>
            <a:off x="9609715" y="6298317"/>
            <a:ext cx="2267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Bond4F-Light" panose="02000000000000000000" pitchFamily="50" charset="0"/>
              </a:defRPr>
            </a:lvl1pPr>
            <a:lvl2pPr marL="742950" indent="-285750">
              <a:lnSpc>
                <a:spcPct val="90000"/>
              </a:lnSpc>
              <a:spcBef>
                <a:spcPts val="500"/>
              </a:spcBef>
              <a:buFont typeface="Arial" panose="020B0604020202020204" pitchFamily="34" charset="0"/>
              <a:buChar char="•"/>
              <a:defRPr sz="2400">
                <a:solidFill>
                  <a:schemeClr val="tx1"/>
                </a:solidFill>
                <a:latin typeface="Bond4F-Light" panose="02000000000000000000" pitchFamily="50" charset="0"/>
              </a:defRPr>
            </a:lvl2pPr>
            <a:lvl3pPr marL="1143000" indent="-228600">
              <a:lnSpc>
                <a:spcPct val="90000"/>
              </a:lnSpc>
              <a:spcBef>
                <a:spcPts val="500"/>
              </a:spcBef>
              <a:buFont typeface="Arial" panose="020B0604020202020204" pitchFamily="34" charset="0"/>
              <a:buChar char="•"/>
              <a:defRPr sz="2000">
                <a:solidFill>
                  <a:schemeClr val="tx1"/>
                </a:solidFill>
                <a:latin typeface="Bond4F-Light" panose="02000000000000000000" pitchFamily="50" charset="0"/>
              </a:defRPr>
            </a:lvl3pPr>
            <a:lvl4pPr marL="1600200" indent="-228600">
              <a:lnSpc>
                <a:spcPct val="90000"/>
              </a:lnSpc>
              <a:spcBef>
                <a:spcPts val="500"/>
              </a:spcBef>
              <a:buFont typeface="Arial" panose="020B0604020202020204" pitchFamily="34" charset="0"/>
              <a:buChar char="•"/>
              <a:defRPr>
                <a:solidFill>
                  <a:schemeClr val="tx1"/>
                </a:solidFill>
                <a:latin typeface="Bond4F-Light" panose="02000000000000000000" pitchFamily="50" charset="0"/>
              </a:defRPr>
            </a:lvl4pPr>
            <a:lvl5pPr marL="2057400" indent="-228600">
              <a:lnSpc>
                <a:spcPct val="90000"/>
              </a:lnSpc>
              <a:spcBef>
                <a:spcPts val="500"/>
              </a:spcBef>
              <a:buFont typeface="Arial" panose="020B0604020202020204" pitchFamily="34" charset="0"/>
              <a:buChar char="•"/>
              <a:defRPr>
                <a:solidFill>
                  <a:schemeClr val="tx1"/>
                </a:solidFill>
                <a:latin typeface="Bond4F-Light" panose="02000000000000000000"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Bond4F-Light" panose="02000000000000000000"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Bond4F-Light" panose="02000000000000000000"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Bond4F-Light" panose="02000000000000000000"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Bond4F-Light" panose="02000000000000000000" pitchFamily="50"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ltLang="it-IT" sz="2000" dirty="0">
                <a:solidFill>
                  <a:srgbClr val="000082"/>
                </a:solidFill>
                <a:effectLst>
                  <a:outerShdw blurRad="38100" dist="38100" dir="2700000" algn="tl">
                    <a:srgbClr val="000000">
                      <a:alpha val="43137"/>
                    </a:srgbClr>
                  </a:outerShdw>
                </a:effectLst>
                <a:latin typeface="Gilroy-Black" panose="00000A00000000000000" pitchFamily="2" charset="0"/>
              </a:rPr>
              <a:t>And many others</a:t>
            </a:r>
            <a:r>
              <a:rPr kumimoji="0" lang="en-GB" altLang="it-IT" sz="2000" b="0" i="0" u="none" strike="noStrike" kern="1200" cap="none" spc="0" normalizeH="0" baseline="0" noProof="0" dirty="0">
                <a:ln>
                  <a:noFill/>
                </a:ln>
                <a:solidFill>
                  <a:srgbClr val="009FE3"/>
                </a:solidFill>
                <a:effectLst>
                  <a:outerShdw blurRad="38100" dist="38100" dir="2700000" algn="tl">
                    <a:srgbClr val="000000">
                      <a:alpha val="43137"/>
                    </a:srgbClr>
                  </a:outerShdw>
                </a:effectLst>
                <a:uLnTx/>
                <a:uFillTx/>
                <a:latin typeface="Gilroy-Black" panose="00000A00000000000000" pitchFamily="2" charset="0"/>
              </a:rPr>
              <a:t>.</a:t>
            </a:r>
          </a:p>
        </p:txBody>
      </p:sp>
      <p:pic>
        <p:nvPicPr>
          <p:cNvPr id="1030" name="Picture 6" descr="Centrum duševní rehabilitace Beroun">
            <a:extLst>
              <a:ext uri="{FF2B5EF4-FFF2-40B4-BE49-F238E27FC236}">
                <a16:creationId xmlns:a16="http://schemas.microsoft.com/office/drawing/2014/main" id="{270AC17D-10D8-4075-76DA-4C0094706167}"/>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t="38387" b="38271"/>
          <a:stretch>
            <a:fillRect/>
          </a:stretch>
        </p:blipFill>
        <p:spPr bwMode="auto">
          <a:xfrm>
            <a:off x="9267321" y="3700594"/>
            <a:ext cx="2335539" cy="2862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Ustanova za zdravstvenu skrb Glavić za medicinu rada i djelatnost medicinsko-biokemijskog laboratorija">
            <a:extLst>
              <a:ext uri="{FF2B5EF4-FFF2-40B4-BE49-F238E27FC236}">
                <a16:creationId xmlns:a16="http://schemas.microsoft.com/office/drawing/2014/main" id="{D4E3EAAA-DCA1-96A4-BB32-09D1A06F7B1D}"/>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778086" y="438303"/>
            <a:ext cx="671417" cy="10329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ccueil | Fondation COS">
            <a:extLst>
              <a:ext uri="{FF2B5EF4-FFF2-40B4-BE49-F238E27FC236}">
                <a16:creationId xmlns:a16="http://schemas.microsoft.com/office/drawing/2014/main" id="{C44B6E18-99DC-AE38-A6E5-A27B82135EE9}"/>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704691" y="4182366"/>
            <a:ext cx="1035563" cy="7886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ontakty | Rehabilitační ústav Brandýs nad Orlicí">
            <a:extLst>
              <a:ext uri="{FF2B5EF4-FFF2-40B4-BE49-F238E27FC236}">
                <a16:creationId xmlns:a16="http://schemas.microsoft.com/office/drawing/2014/main" id="{A0D310E8-9106-4401-3D52-93660B5D6BBE}"/>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284149" y="2246367"/>
            <a:ext cx="1218863" cy="95130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Koraput District Headquarter Hospital">
            <a:extLst>
              <a:ext uri="{FF2B5EF4-FFF2-40B4-BE49-F238E27FC236}">
                <a16:creationId xmlns:a16="http://schemas.microsoft.com/office/drawing/2014/main" id="{3C9CDE30-CF91-704D-87B0-E046DA667324}"/>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395663" y="4392332"/>
            <a:ext cx="2427702" cy="562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97ED5-BFFD-38E3-B84B-20C3E6B140C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0F7DF76-23E4-B90C-BC74-8303B1D8FBF4}"/>
              </a:ext>
            </a:extLst>
          </p:cNvPr>
          <p:cNvSpPr/>
          <p:nvPr/>
        </p:nvSpPr>
        <p:spPr>
          <a:xfrm>
            <a:off x="0" y="0"/>
            <a:ext cx="12192000" cy="6858000"/>
          </a:xfrm>
          <a:prstGeom prst="rect">
            <a:avLst/>
          </a:prstGeom>
          <a:solidFill>
            <a:srgbClr val="1A3C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ctangle: Rounded Corners 1">
            <a:extLst>
              <a:ext uri="{FF2B5EF4-FFF2-40B4-BE49-F238E27FC236}">
                <a16:creationId xmlns:a16="http://schemas.microsoft.com/office/drawing/2014/main" id="{07578355-16C7-F0EA-7475-86CDF7E01EF7}"/>
              </a:ext>
            </a:extLst>
          </p:cNvPr>
          <p:cNvSpPr/>
          <p:nvPr/>
        </p:nvSpPr>
        <p:spPr>
          <a:xfrm>
            <a:off x="312752" y="252888"/>
            <a:ext cx="6462283" cy="6361747"/>
          </a:xfrm>
          <a:prstGeom prst="roundRect">
            <a:avLst>
              <a:gd name="adj" fmla="val 114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024" name="Group 1023">
            <a:extLst>
              <a:ext uri="{FF2B5EF4-FFF2-40B4-BE49-F238E27FC236}">
                <a16:creationId xmlns:a16="http://schemas.microsoft.com/office/drawing/2014/main" id="{BDAC1393-FEE2-42B4-47E2-FA56BD381648}"/>
              </a:ext>
            </a:extLst>
          </p:cNvPr>
          <p:cNvGrpSpPr/>
          <p:nvPr/>
        </p:nvGrpSpPr>
        <p:grpSpPr>
          <a:xfrm>
            <a:off x="2064334" y="388349"/>
            <a:ext cx="2959117" cy="461665"/>
            <a:chOff x="2070231" y="384265"/>
            <a:chExt cx="2959117" cy="461665"/>
          </a:xfrm>
        </p:grpSpPr>
        <p:sp>
          <p:nvSpPr>
            <p:cNvPr id="127" name="Rectangle: Rounded Corners 126">
              <a:extLst>
                <a:ext uri="{FF2B5EF4-FFF2-40B4-BE49-F238E27FC236}">
                  <a16:creationId xmlns:a16="http://schemas.microsoft.com/office/drawing/2014/main" id="{D4D90C28-F240-5906-3357-6DED7107DD28}"/>
                </a:ext>
              </a:extLst>
            </p:cNvPr>
            <p:cNvSpPr/>
            <p:nvPr/>
          </p:nvSpPr>
          <p:spPr>
            <a:xfrm>
              <a:off x="2582954" y="398411"/>
              <a:ext cx="1939239" cy="304231"/>
            </a:xfrm>
            <a:prstGeom prst="roundRect">
              <a:avLst>
                <a:gd name="adj" fmla="val 50000"/>
              </a:avLst>
            </a:prstGeom>
            <a:solidFill>
              <a:srgbClr val="1A3C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Title 1">
              <a:extLst>
                <a:ext uri="{FF2B5EF4-FFF2-40B4-BE49-F238E27FC236}">
                  <a16:creationId xmlns:a16="http://schemas.microsoft.com/office/drawing/2014/main" id="{4742C9BB-3372-D083-92F9-A0365213499E}"/>
                </a:ext>
              </a:extLst>
            </p:cNvPr>
            <p:cNvSpPr txBox="1">
              <a:spLocks/>
            </p:cNvSpPr>
            <p:nvPr/>
          </p:nvSpPr>
          <p:spPr>
            <a:xfrm>
              <a:off x="2070231" y="384265"/>
              <a:ext cx="2959117" cy="461665"/>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60000">
                <a:lnSpc>
                  <a:spcPct val="100000"/>
                </a:lnSpc>
              </a:pPr>
              <a:r>
                <a:rPr lang="en-US" sz="2400" baseline="30000" dirty="0">
                  <a:solidFill>
                    <a:schemeClr val="bg1"/>
                  </a:solidFill>
                  <a:effectLst>
                    <a:outerShdw blurRad="38100" dist="38100" dir="2700000" algn="tl">
                      <a:srgbClr val="000000">
                        <a:alpha val="43137"/>
                      </a:srgbClr>
                    </a:outerShdw>
                  </a:effectLst>
                  <a:latin typeface="Gilroy-Black" panose="00000A00000000000000" pitchFamily="2" charset="0"/>
                </a:rPr>
                <a:t>VRRS Ecosystem</a:t>
              </a:r>
              <a:r>
                <a:rPr lang="en-US" sz="2400" baseline="30000" dirty="0">
                  <a:solidFill>
                    <a:srgbClr val="00B0F0"/>
                  </a:solidFill>
                  <a:effectLst>
                    <a:outerShdw blurRad="38100" dist="38100" dir="2700000" algn="tl">
                      <a:srgbClr val="000000">
                        <a:alpha val="43137"/>
                      </a:srgbClr>
                    </a:outerShdw>
                  </a:effectLst>
                  <a:latin typeface="Gilroy-Black" panose="00000A00000000000000" pitchFamily="2" charset="0"/>
                </a:rPr>
                <a:t>.</a:t>
              </a:r>
              <a:endParaRPr lang="en-US" sz="2400" dirty="0">
                <a:solidFill>
                  <a:srgbClr val="00B0F0"/>
                </a:solidFill>
                <a:effectLst>
                  <a:outerShdw blurRad="38100" dist="38100" dir="2700000" algn="tl">
                    <a:srgbClr val="000000">
                      <a:alpha val="43137"/>
                    </a:srgbClr>
                  </a:outerShdw>
                </a:effectLst>
                <a:latin typeface="Calibri Light" panose="020F0302020204030204"/>
              </a:endParaRPr>
            </a:p>
          </p:txBody>
        </p:sp>
      </p:grpSp>
      <p:sp>
        <p:nvSpPr>
          <p:cNvPr id="35" name="Rectangle: Rounded Corners 34">
            <a:extLst>
              <a:ext uri="{FF2B5EF4-FFF2-40B4-BE49-F238E27FC236}">
                <a16:creationId xmlns:a16="http://schemas.microsoft.com/office/drawing/2014/main" id="{A73FF8BB-BD73-B88A-6A59-046613FBA359}"/>
              </a:ext>
            </a:extLst>
          </p:cNvPr>
          <p:cNvSpPr/>
          <p:nvPr/>
        </p:nvSpPr>
        <p:spPr>
          <a:xfrm>
            <a:off x="7091234" y="244239"/>
            <a:ext cx="4788014" cy="2818754"/>
          </a:xfrm>
          <a:prstGeom prst="roundRect">
            <a:avLst>
              <a:gd name="adj" fmla="val 1864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82" name="Group 81">
            <a:extLst>
              <a:ext uri="{FF2B5EF4-FFF2-40B4-BE49-F238E27FC236}">
                <a16:creationId xmlns:a16="http://schemas.microsoft.com/office/drawing/2014/main" id="{9BE5FA81-8496-9B0B-F34D-E38C1C17EC43}"/>
              </a:ext>
            </a:extLst>
          </p:cNvPr>
          <p:cNvGrpSpPr/>
          <p:nvPr/>
        </p:nvGrpSpPr>
        <p:grpSpPr>
          <a:xfrm>
            <a:off x="7573689" y="789677"/>
            <a:ext cx="3844597" cy="2108873"/>
            <a:chOff x="2055830" y="4636098"/>
            <a:chExt cx="3475555" cy="1906441"/>
          </a:xfrm>
        </p:grpSpPr>
        <p:pic>
          <p:nvPicPr>
            <p:cNvPr id="84" name="Picture 83" descr="A blue and black logo&#10;&#10;AI-generated content may be incorrect.">
              <a:extLst>
                <a:ext uri="{FF2B5EF4-FFF2-40B4-BE49-F238E27FC236}">
                  <a16:creationId xmlns:a16="http://schemas.microsoft.com/office/drawing/2014/main" id="{E80E192B-D461-17DC-0BF3-473AC45B9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830" y="5012812"/>
              <a:ext cx="1977456" cy="1066657"/>
            </a:xfrm>
            <a:prstGeom prst="rect">
              <a:avLst/>
            </a:prstGeom>
          </p:spPr>
        </p:pic>
        <p:pic>
          <p:nvPicPr>
            <p:cNvPr id="85" name="Picture 84" descr="A person wearing a virtual reality headset&#10;&#10;Description automatically generated">
              <a:extLst>
                <a:ext uri="{FF2B5EF4-FFF2-40B4-BE49-F238E27FC236}">
                  <a16:creationId xmlns:a16="http://schemas.microsoft.com/office/drawing/2014/main" id="{2870F1D4-EB58-B686-DDC2-004D2D91CB4F}"/>
                </a:ext>
              </a:extLst>
            </p:cNvPr>
            <p:cNvPicPr>
              <a:picLocks noChangeAspect="1"/>
            </p:cNvPicPr>
            <p:nvPr/>
          </p:nvPicPr>
          <p:blipFill>
            <a:blip r:embed="rId4">
              <a:extLst>
                <a:ext uri="{28A0092B-C50C-407E-A947-70E740481C1C}">
                  <a14:useLocalDpi xmlns:a14="http://schemas.microsoft.com/office/drawing/2010/main" val="0"/>
                </a:ext>
              </a:extLst>
            </a:blip>
            <a:srcRect l="6135" t="8826" r="4216" b="2881"/>
            <a:stretch/>
          </p:blipFill>
          <p:spPr>
            <a:xfrm>
              <a:off x="3928796" y="4636098"/>
              <a:ext cx="1602589" cy="1906441"/>
            </a:xfrm>
            <a:prstGeom prst="rect">
              <a:avLst/>
            </a:prstGeom>
          </p:spPr>
        </p:pic>
      </p:grpSp>
      <p:sp>
        <p:nvSpPr>
          <p:cNvPr id="90" name="Rectangle: Rounded Corners 89">
            <a:extLst>
              <a:ext uri="{FF2B5EF4-FFF2-40B4-BE49-F238E27FC236}">
                <a16:creationId xmlns:a16="http://schemas.microsoft.com/office/drawing/2014/main" id="{7220285F-6E97-7254-58F3-488B36A0A777}"/>
              </a:ext>
            </a:extLst>
          </p:cNvPr>
          <p:cNvSpPr/>
          <p:nvPr/>
        </p:nvSpPr>
        <p:spPr>
          <a:xfrm>
            <a:off x="7116177" y="4934535"/>
            <a:ext cx="4759623" cy="1576737"/>
          </a:xfrm>
          <a:prstGeom prst="roundRect">
            <a:avLst>
              <a:gd name="adj" fmla="val 2961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91" name="Group 90">
            <a:extLst>
              <a:ext uri="{FF2B5EF4-FFF2-40B4-BE49-F238E27FC236}">
                <a16:creationId xmlns:a16="http://schemas.microsoft.com/office/drawing/2014/main" id="{24CB7445-1658-5612-0C55-6E00305302ED}"/>
              </a:ext>
            </a:extLst>
          </p:cNvPr>
          <p:cNvGrpSpPr/>
          <p:nvPr/>
        </p:nvGrpSpPr>
        <p:grpSpPr>
          <a:xfrm>
            <a:off x="9305120" y="5033334"/>
            <a:ext cx="2383549" cy="1425636"/>
            <a:chOff x="9907192" y="5080973"/>
            <a:chExt cx="2397767" cy="1425636"/>
          </a:xfrm>
        </p:grpSpPr>
        <p:pic>
          <p:nvPicPr>
            <p:cNvPr id="93" name="Picture 92" descr="A medical equipment with monitors&#10;&#10;AI-generated content may be incorrect.">
              <a:extLst>
                <a:ext uri="{FF2B5EF4-FFF2-40B4-BE49-F238E27FC236}">
                  <a16:creationId xmlns:a16="http://schemas.microsoft.com/office/drawing/2014/main" id="{1D227789-6008-4A4C-79F8-D3CFE3D4EE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192" y="5080973"/>
              <a:ext cx="1320135" cy="1425636"/>
            </a:xfrm>
            <a:prstGeom prst="rect">
              <a:avLst/>
            </a:prstGeom>
          </p:spPr>
        </p:pic>
        <p:pic>
          <p:nvPicPr>
            <p:cNvPr id="94" name="Immagine 27" descr="Immagine che contiene Elementi grafici, Carattere, grafica, schermata&#10;&#10;Descrizione generata automaticamente">
              <a:extLst>
                <a:ext uri="{FF2B5EF4-FFF2-40B4-BE49-F238E27FC236}">
                  <a16:creationId xmlns:a16="http://schemas.microsoft.com/office/drawing/2014/main" id="{8BC658A6-DE6C-1FD1-93BA-2DC3F06E00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7192" y="5723212"/>
              <a:ext cx="2397767" cy="471780"/>
            </a:xfrm>
            <a:prstGeom prst="rect">
              <a:avLst/>
            </a:prstGeom>
          </p:spPr>
        </p:pic>
      </p:grpSp>
      <p:grpSp>
        <p:nvGrpSpPr>
          <p:cNvPr id="1043" name="Group 1042">
            <a:extLst>
              <a:ext uri="{FF2B5EF4-FFF2-40B4-BE49-F238E27FC236}">
                <a16:creationId xmlns:a16="http://schemas.microsoft.com/office/drawing/2014/main" id="{4BF66282-0F51-EC2E-C5D2-687C26470AA5}"/>
              </a:ext>
            </a:extLst>
          </p:cNvPr>
          <p:cNvGrpSpPr/>
          <p:nvPr/>
        </p:nvGrpSpPr>
        <p:grpSpPr>
          <a:xfrm>
            <a:off x="7299347" y="375119"/>
            <a:ext cx="4358247" cy="462114"/>
            <a:chOff x="7360387" y="425960"/>
            <a:chExt cx="4358247" cy="462114"/>
          </a:xfrm>
        </p:grpSpPr>
        <p:sp>
          <p:nvSpPr>
            <p:cNvPr id="1041" name="Rectangle: Rounded Corners 1040">
              <a:extLst>
                <a:ext uri="{FF2B5EF4-FFF2-40B4-BE49-F238E27FC236}">
                  <a16:creationId xmlns:a16="http://schemas.microsoft.com/office/drawing/2014/main" id="{40924BCC-B17A-23A2-DD96-4352B4F00354}"/>
                </a:ext>
              </a:extLst>
            </p:cNvPr>
            <p:cNvSpPr/>
            <p:nvPr/>
          </p:nvSpPr>
          <p:spPr>
            <a:xfrm>
              <a:off x="8048964" y="450844"/>
              <a:ext cx="2959346" cy="304230"/>
            </a:xfrm>
            <a:prstGeom prst="roundRect">
              <a:avLst>
                <a:gd name="adj" fmla="val 50000"/>
              </a:avLst>
            </a:prstGeom>
            <a:solidFill>
              <a:srgbClr val="1A3C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42" name="Title 1">
              <a:extLst>
                <a:ext uri="{FF2B5EF4-FFF2-40B4-BE49-F238E27FC236}">
                  <a16:creationId xmlns:a16="http://schemas.microsoft.com/office/drawing/2014/main" id="{92E1D8F5-135B-EE29-CD1C-932ADC2AEA81}"/>
                </a:ext>
              </a:extLst>
            </p:cNvPr>
            <p:cNvSpPr txBox="1">
              <a:spLocks/>
            </p:cNvSpPr>
            <p:nvPr/>
          </p:nvSpPr>
          <p:spPr>
            <a:xfrm>
              <a:off x="7360387" y="425960"/>
              <a:ext cx="4358247" cy="462114"/>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60000">
                <a:lnSpc>
                  <a:spcPts val="3000"/>
                </a:lnSpc>
              </a:pPr>
              <a:r>
                <a:rPr lang="en-US" sz="2400" baseline="30000" dirty="0">
                  <a:solidFill>
                    <a:schemeClr val="bg1"/>
                  </a:solidFill>
                  <a:effectLst>
                    <a:outerShdw blurRad="38100" dist="38100" dir="2700000" algn="tl">
                      <a:srgbClr val="000000">
                        <a:alpha val="43137"/>
                      </a:srgbClr>
                    </a:outerShdw>
                  </a:effectLst>
                  <a:latin typeface="Gilroy-Black" panose="00000A00000000000000" pitchFamily="2" charset="0"/>
                </a:rPr>
                <a:t>Synergic 360° rehabilitation</a:t>
              </a:r>
              <a:r>
                <a:rPr lang="en-US" sz="2400" baseline="30000" dirty="0">
                  <a:solidFill>
                    <a:srgbClr val="00B0F0"/>
                  </a:solidFill>
                  <a:effectLst>
                    <a:outerShdw blurRad="38100" dist="38100" dir="2700000" algn="tl">
                      <a:srgbClr val="000000">
                        <a:alpha val="43137"/>
                      </a:srgbClr>
                    </a:outerShdw>
                  </a:effectLst>
                  <a:latin typeface="Gilroy-Black" panose="00000A00000000000000" pitchFamily="2" charset="0"/>
                </a:rPr>
                <a:t>.</a:t>
              </a:r>
              <a:endParaRPr lang="en-US" sz="2400" dirty="0">
                <a:solidFill>
                  <a:srgbClr val="00B0F0"/>
                </a:solidFill>
                <a:effectLst>
                  <a:outerShdw blurRad="38100" dist="38100" dir="2700000" algn="tl">
                    <a:srgbClr val="000000">
                      <a:alpha val="43137"/>
                    </a:srgbClr>
                  </a:outerShdw>
                </a:effectLst>
                <a:latin typeface="Calibri Light" panose="020F0302020204030204"/>
              </a:endParaRPr>
            </a:p>
          </p:txBody>
        </p:sp>
      </p:grpSp>
      <p:grpSp>
        <p:nvGrpSpPr>
          <p:cNvPr id="11" name="Group 10">
            <a:extLst>
              <a:ext uri="{FF2B5EF4-FFF2-40B4-BE49-F238E27FC236}">
                <a16:creationId xmlns:a16="http://schemas.microsoft.com/office/drawing/2014/main" id="{E7846B45-6B50-239F-485F-CDE3B2052FA4}"/>
              </a:ext>
            </a:extLst>
          </p:cNvPr>
          <p:cNvGrpSpPr/>
          <p:nvPr/>
        </p:nvGrpSpPr>
        <p:grpSpPr>
          <a:xfrm>
            <a:off x="7315934" y="5567295"/>
            <a:ext cx="1809749" cy="462114"/>
            <a:chOff x="8626090" y="414917"/>
            <a:chExt cx="1809749" cy="462114"/>
          </a:xfrm>
        </p:grpSpPr>
        <p:sp>
          <p:nvSpPr>
            <p:cNvPr id="12" name="Rectangle: Rounded Corners 11">
              <a:extLst>
                <a:ext uri="{FF2B5EF4-FFF2-40B4-BE49-F238E27FC236}">
                  <a16:creationId xmlns:a16="http://schemas.microsoft.com/office/drawing/2014/main" id="{CFB8C58B-9948-A7E7-35BC-359866B4B290}"/>
                </a:ext>
              </a:extLst>
            </p:cNvPr>
            <p:cNvSpPr/>
            <p:nvPr/>
          </p:nvSpPr>
          <p:spPr>
            <a:xfrm>
              <a:off x="8626090" y="432816"/>
              <a:ext cx="1809749" cy="304707"/>
            </a:xfrm>
            <a:prstGeom prst="roundRect">
              <a:avLst>
                <a:gd name="adj" fmla="val 50000"/>
              </a:avLst>
            </a:prstGeom>
            <a:solidFill>
              <a:srgbClr val="1A3C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itle 1">
              <a:extLst>
                <a:ext uri="{FF2B5EF4-FFF2-40B4-BE49-F238E27FC236}">
                  <a16:creationId xmlns:a16="http://schemas.microsoft.com/office/drawing/2014/main" id="{6E4888F9-205A-23E0-2175-52611241D125}"/>
                </a:ext>
              </a:extLst>
            </p:cNvPr>
            <p:cNvSpPr txBox="1">
              <a:spLocks/>
            </p:cNvSpPr>
            <p:nvPr/>
          </p:nvSpPr>
          <p:spPr>
            <a:xfrm>
              <a:off x="8676853" y="414917"/>
              <a:ext cx="1700952" cy="462114"/>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60000">
                <a:lnSpc>
                  <a:spcPts val="3000"/>
                </a:lnSpc>
              </a:pPr>
              <a:r>
                <a:rPr lang="en-US" sz="2400" baseline="30000" dirty="0">
                  <a:solidFill>
                    <a:schemeClr val="bg1"/>
                  </a:solidFill>
                  <a:effectLst>
                    <a:outerShdw blurRad="38100" dist="38100" dir="2700000" algn="tl">
                      <a:srgbClr val="000000">
                        <a:alpha val="43137"/>
                      </a:srgbClr>
                    </a:outerShdw>
                  </a:effectLst>
                  <a:latin typeface="Gilroy-Black" panose="00000A00000000000000" pitchFamily="2" charset="0"/>
                </a:rPr>
                <a:t>Contact seeker</a:t>
              </a:r>
              <a:r>
                <a:rPr lang="en-US" sz="2400" baseline="30000" dirty="0">
                  <a:solidFill>
                    <a:srgbClr val="00B0F0"/>
                  </a:solidFill>
                  <a:effectLst>
                    <a:outerShdw blurRad="38100" dist="38100" dir="2700000" algn="tl">
                      <a:srgbClr val="000000">
                        <a:alpha val="43137"/>
                      </a:srgbClr>
                    </a:outerShdw>
                  </a:effectLst>
                  <a:latin typeface="Gilroy-Black" panose="00000A00000000000000" pitchFamily="2" charset="0"/>
                </a:rPr>
                <a:t>.</a:t>
              </a:r>
              <a:endParaRPr lang="en-US" sz="2400" dirty="0">
                <a:solidFill>
                  <a:srgbClr val="00B0F0"/>
                </a:solidFill>
                <a:effectLst>
                  <a:outerShdw blurRad="38100" dist="38100" dir="2700000" algn="tl">
                    <a:srgbClr val="000000">
                      <a:alpha val="43137"/>
                    </a:srgbClr>
                  </a:outerShdw>
                </a:effectLst>
                <a:latin typeface="Calibri Light" panose="020F0302020204030204"/>
              </a:endParaRPr>
            </a:p>
          </p:txBody>
        </p:sp>
      </p:grpSp>
      <p:sp>
        <p:nvSpPr>
          <p:cNvPr id="8" name="Title 1">
            <a:extLst>
              <a:ext uri="{FF2B5EF4-FFF2-40B4-BE49-F238E27FC236}">
                <a16:creationId xmlns:a16="http://schemas.microsoft.com/office/drawing/2014/main" id="{C7DE5DC9-5460-CEF3-6F33-863CB3988BA7}"/>
              </a:ext>
            </a:extLst>
          </p:cNvPr>
          <p:cNvSpPr txBox="1">
            <a:spLocks/>
          </p:cNvSpPr>
          <p:nvPr/>
        </p:nvSpPr>
        <p:spPr>
          <a:xfrm>
            <a:off x="-36451" y="34366"/>
            <a:ext cx="1910753" cy="30008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500" b="0" i="0" u="none" strike="noStrike" kern="1200" cap="none" spc="0" normalizeH="0" baseline="30000" noProof="0">
                <a:ln>
                  <a:noFill/>
                </a:ln>
                <a:solidFill>
                  <a:srgbClr val="00B0F0"/>
                </a:solidFill>
                <a:effectLst/>
                <a:uLnTx/>
                <a:uFillTx/>
                <a:latin typeface="Bond4F" panose="02000000000000000000" pitchFamily="50" charset="0"/>
              </a:rPr>
              <a:t>MEDICAL DEVICE  CLASS I - PATENTED</a:t>
            </a:r>
            <a:endParaRPr kumimoji="0" lang="en-US" sz="1500" b="0" i="0" u="none" strike="noStrike" kern="1200" cap="none" spc="0" normalizeH="0" baseline="0" noProof="0">
              <a:ln>
                <a:noFill/>
              </a:ln>
              <a:solidFill>
                <a:sysClr val="windowText" lastClr="000000"/>
              </a:solidFill>
              <a:effectLst/>
              <a:uLnTx/>
              <a:uFillTx/>
              <a:latin typeface="Bond4F" panose="02000000000000000000" pitchFamily="50" charset="0"/>
            </a:endParaRPr>
          </a:p>
        </p:txBody>
      </p:sp>
      <p:grpSp>
        <p:nvGrpSpPr>
          <p:cNvPr id="46" name="Group 45">
            <a:extLst>
              <a:ext uri="{FF2B5EF4-FFF2-40B4-BE49-F238E27FC236}">
                <a16:creationId xmlns:a16="http://schemas.microsoft.com/office/drawing/2014/main" id="{D181D14D-7B33-F635-FB01-F7385031DD84}"/>
              </a:ext>
            </a:extLst>
          </p:cNvPr>
          <p:cNvGrpSpPr/>
          <p:nvPr/>
        </p:nvGrpSpPr>
        <p:grpSpPr>
          <a:xfrm>
            <a:off x="6107682" y="119751"/>
            <a:ext cx="1584841" cy="762092"/>
            <a:chOff x="5745403" y="1502562"/>
            <a:chExt cx="1625148" cy="781474"/>
          </a:xfrm>
        </p:grpSpPr>
        <p:sp>
          <p:nvSpPr>
            <p:cNvPr id="36" name="Rectangle: Rounded Corners 35">
              <a:extLst>
                <a:ext uri="{FF2B5EF4-FFF2-40B4-BE49-F238E27FC236}">
                  <a16:creationId xmlns:a16="http://schemas.microsoft.com/office/drawing/2014/main" id="{7DCBB445-A33A-EF56-2492-383E34243FE4}"/>
                </a:ext>
              </a:extLst>
            </p:cNvPr>
            <p:cNvSpPr/>
            <p:nvPr/>
          </p:nvSpPr>
          <p:spPr>
            <a:xfrm>
              <a:off x="5745403" y="1502562"/>
              <a:ext cx="1624593" cy="781474"/>
            </a:xfrm>
            <a:prstGeom prst="roundRect">
              <a:avLst>
                <a:gd name="adj" fmla="val 34473"/>
              </a:avLst>
            </a:prstGeom>
            <a:solidFill>
              <a:srgbClr val="1A3C8A"/>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Picture 40" descr="A black and white logo&#10;&#10;AI-generated content may be incorrect.">
              <a:extLst>
                <a:ext uri="{FF2B5EF4-FFF2-40B4-BE49-F238E27FC236}">
                  <a16:creationId xmlns:a16="http://schemas.microsoft.com/office/drawing/2014/main" id="{2EE329C8-D384-246F-C384-E4B18B741F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3336" y="1632392"/>
              <a:ext cx="1587215" cy="529101"/>
            </a:xfrm>
            <a:prstGeom prst="rect">
              <a:avLst/>
            </a:prstGeom>
          </p:spPr>
        </p:pic>
      </p:grpSp>
      <p:grpSp>
        <p:nvGrpSpPr>
          <p:cNvPr id="17" name="Grupo 158">
            <a:extLst>
              <a:ext uri="{FF2B5EF4-FFF2-40B4-BE49-F238E27FC236}">
                <a16:creationId xmlns:a16="http://schemas.microsoft.com/office/drawing/2014/main" id="{15CD8E8C-563F-4BDC-BDEF-89ADD7635935}"/>
              </a:ext>
            </a:extLst>
          </p:cNvPr>
          <p:cNvGrpSpPr/>
          <p:nvPr/>
        </p:nvGrpSpPr>
        <p:grpSpPr>
          <a:xfrm>
            <a:off x="3320384" y="6007898"/>
            <a:ext cx="658565" cy="531530"/>
            <a:chOff x="92076" y="1998663"/>
            <a:chExt cx="903936" cy="729569"/>
          </a:xfrm>
          <a:solidFill>
            <a:srgbClr val="1A3C8A"/>
          </a:solidFill>
        </p:grpSpPr>
        <p:sp>
          <p:nvSpPr>
            <p:cNvPr id="18" name="Freeform 209">
              <a:extLst>
                <a:ext uri="{FF2B5EF4-FFF2-40B4-BE49-F238E27FC236}">
                  <a16:creationId xmlns:a16="http://schemas.microsoft.com/office/drawing/2014/main" id="{429EACCF-E233-2B46-889A-FC5FB4708518}"/>
                </a:ext>
              </a:extLst>
            </p:cNvPr>
            <p:cNvSpPr>
              <a:spLocks/>
            </p:cNvSpPr>
            <p:nvPr/>
          </p:nvSpPr>
          <p:spPr bwMode="auto">
            <a:xfrm>
              <a:off x="385763" y="2405063"/>
              <a:ext cx="248231" cy="323169"/>
            </a:xfrm>
            <a:custGeom>
              <a:avLst/>
              <a:gdLst>
                <a:gd name="T0" fmla="*/ 40 w 159"/>
                <a:gd name="T1" fmla="*/ 79 h 207"/>
                <a:gd name="T2" fmla="*/ 40 w 159"/>
                <a:gd name="T3" fmla="*/ 207 h 207"/>
                <a:gd name="T4" fmla="*/ 118 w 159"/>
                <a:gd name="T5" fmla="*/ 207 h 207"/>
                <a:gd name="T6" fmla="*/ 118 w 159"/>
                <a:gd name="T7" fmla="*/ 79 h 207"/>
                <a:gd name="T8" fmla="*/ 159 w 159"/>
                <a:gd name="T9" fmla="*/ 79 h 207"/>
                <a:gd name="T10" fmla="*/ 80 w 159"/>
                <a:gd name="T11" fmla="*/ 0 h 207"/>
                <a:gd name="T12" fmla="*/ 0 w 159"/>
                <a:gd name="T13" fmla="*/ 79 h 207"/>
                <a:gd name="T14" fmla="*/ 40 w 159"/>
                <a:gd name="T15" fmla="*/ 79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207">
                  <a:moveTo>
                    <a:pt x="40" y="79"/>
                  </a:moveTo>
                  <a:lnTo>
                    <a:pt x="40" y="207"/>
                  </a:lnTo>
                  <a:lnTo>
                    <a:pt x="118" y="207"/>
                  </a:lnTo>
                  <a:lnTo>
                    <a:pt x="118" y="79"/>
                  </a:lnTo>
                  <a:lnTo>
                    <a:pt x="159" y="79"/>
                  </a:lnTo>
                  <a:lnTo>
                    <a:pt x="80" y="0"/>
                  </a:lnTo>
                  <a:lnTo>
                    <a:pt x="0" y="79"/>
                  </a:lnTo>
                  <a:lnTo>
                    <a:pt x="40"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10">
              <a:extLst>
                <a:ext uri="{FF2B5EF4-FFF2-40B4-BE49-F238E27FC236}">
                  <a16:creationId xmlns:a16="http://schemas.microsoft.com/office/drawing/2014/main" id="{8F14349A-42FC-F5E1-73F5-BAFDE2E66F66}"/>
                </a:ext>
              </a:extLst>
            </p:cNvPr>
            <p:cNvSpPr>
              <a:spLocks/>
            </p:cNvSpPr>
            <p:nvPr/>
          </p:nvSpPr>
          <p:spPr bwMode="auto">
            <a:xfrm>
              <a:off x="92076" y="1998663"/>
              <a:ext cx="903936" cy="523003"/>
            </a:xfrm>
            <a:custGeom>
              <a:avLst/>
              <a:gdLst>
                <a:gd name="T0" fmla="*/ 191 w 244"/>
                <a:gd name="T1" fmla="*/ 36 h 141"/>
                <a:gd name="T2" fmla="*/ 167 w 244"/>
                <a:gd name="T3" fmla="*/ 42 h 141"/>
                <a:gd name="T4" fmla="*/ 105 w 244"/>
                <a:gd name="T5" fmla="*/ 0 h 141"/>
                <a:gd name="T6" fmla="*/ 38 w 244"/>
                <a:gd name="T7" fmla="*/ 66 h 141"/>
                <a:gd name="T8" fmla="*/ 39 w 244"/>
                <a:gd name="T9" fmla="*/ 76 h 141"/>
                <a:gd name="T10" fmla="*/ 26 w 244"/>
                <a:gd name="T11" fmla="*/ 76 h 141"/>
                <a:gd name="T12" fmla="*/ 0 w 244"/>
                <a:gd name="T13" fmla="*/ 102 h 141"/>
                <a:gd name="T14" fmla="*/ 0 w 244"/>
                <a:gd name="T15" fmla="*/ 115 h 141"/>
                <a:gd name="T16" fmla="*/ 26 w 244"/>
                <a:gd name="T17" fmla="*/ 141 h 141"/>
                <a:gd name="T18" fmla="*/ 65 w 244"/>
                <a:gd name="T19" fmla="*/ 141 h 141"/>
                <a:gd name="T20" fmla="*/ 112 w 244"/>
                <a:gd name="T21" fmla="*/ 95 h 141"/>
                <a:gd name="T22" fmla="*/ 158 w 244"/>
                <a:gd name="T23" fmla="*/ 141 h 141"/>
                <a:gd name="T24" fmla="*/ 192 w 244"/>
                <a:gd name="T25" fmla="*/ 141 h 141"/>
                <a:gd name="T26" fmla="*/ 196 w 244"/>
                <a:gd name="T27" fmla="*/ 141 h 141"/>
                <a:gd name="T28" fmla="*/ 244 w 244"/>
                <a:gd name="T29" fmla="*/ 89 h 141"/>
                <a:gd name="T30" fmla="*/ 191 w 244"/>
                <a:gd name="T31" fmla="*/ 3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141">
                  <a:moveTo>
                    <a:pt x="191" y="36"/>
                  </a:moveTo>
                  <a:cubicBezTo>
                    <a:pt x="183" y="36"/>
                    <a:pt x="175" y="38"/>
                    <a:pt x="167" y="42"/>
                  </a:cubicBezTo>
                  <a:cubicBezTo>
                    <a:pt x="157" y="17"/>
                    <a:pt x="133" y="0"/>
                    <a:pt x="105" y="0"/>
                  </a:cubicBezTo>
                  <a:cubicBezTo>
                    <a:pt x="68" y="0"/>
                    <a:pt x="38" y="29"/>
                    <a:pt x="38" y="66"/>
                  </a:cubicBezTo>
                  <a:cubicBezTo>
                    <a:pt x="38" y="70"/>
                    <a:pt x="39" y="73"/>
                    <a:pt x="39" y="76"/>
                  </a:cubicBezTo>
                  <a:cubicBezTo>
                    <a:pt x="26" y="76"/>
                    <a:pt x="26" y="76"/>
                    <a:pt x="26" y="76"/>
                  </a:cubicBezTo>
                  <a:cubicBezTo>
                    <a:pt x="12" y="76"/>
                    <a:pt x="0" y="88"/>
                    <a:pt x="0" y="102"/>
                  </a:cubicBezTo>
                  <a:cubicBezTo>
                    <a:pt x="0" y="115"/>
                    <a:pt x="0" y="115"/>
                    <a:pt x="0" y="115"/>
                  </a:cubicBezTo>
                  <a:cubicBezTo>
                    <a:pt x="0" y="129"/>
                    <a:pt x="12" y="141"/>
                    <a:pt x="26" y="141"/>
                  </a:cubicBezTo>
                  <a:cubicBezTo>
                    <a:pt x="65" y="141"/>
                    <a:pt x="65" y="141"/>
                    <a:pt x="65" y="141"/>
                  </a:cubicBezTo>
                  <a:cubicBezTo>
                    <a:pt x="112" y="95"/>
                    <a:pt x="112" y="95"/>
                    <a:pt x="112" y="95"/>
                  </a:cubicBezTo>
                  <a:cubicBezTo>
                    <a:pt x="158" y="141"/>
                    <a:pt x="158" y="141"/>
                    <a:pt x="158" y="141"/>
                  </a:cubicBezTo>
                  <a:cubicBezTo>
                    <a:pt x="192" y="141"/>
                    <a:pt x="192" y="141"/>
                    <a:pt x="192" y="141"/>
                  </a:cubicBezTo>
                  <a:cubicBezTo>
                    <a:pt x="193" y="141"/>
                    <a:pt x="195" y="141"/>
                    <a:pt x="196" y="141"/>
                  </a:cubicBezTo>
                  <a:cubicBezTo>
                    <a:pt x="223" y="139"/>
                    <a:pt x="244" y="116"/>
                    <a:pt x="244" y="89"/>
                  </a:cubicBezTo>
                  <a:cubicBezTo>
                    <a:pt x="244" y="59"/>
                    <a:pt x="220" y="36"/>
                    <a:pt x="19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Rectangle: Rounded Corners 3">
            <a:extLst>
              <a:ext uri="{FF2B5EF4-FFF2-40B4-BE49-F238E27FC236}">
                <a16:creationId xmlns:a16="http://schemas.microsoft.com/office/drawing/2014/main" id="{BED7281E-17D1-89F0-D112-6573443F8942}"/>
              </a:ext>
            </a:extLst>
          </p:cNvPr>
          <p:cNvSpPr/>
          <p:nvPr/>
        </p:nvSpPr>
        <p:spPr>
          <a:xfrm>
            <a:off x="7096969" y="3270772"/>
            <a:ext cx="4788014" cy="1470601"/>
          </a:xfrm>
          <a:prstGeom prst="roundRect">
            <a:avLst>
              <a:gd name="adj" fmla="val 3201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86" name="Group 85">
            <a:extLst>
              <a:ext uri="{FF2B5EF4-FFF2-40B4-BE49-F238E27FC236}">
                <a16:creationId xmlns:a16="http://schemas.microsoft.com/office/drawing/2014/main" id="{41F14399-F228-DB5C-44B4-8E97ACA13F92}"/>
              </a:ext>
            </a:extLst>
          </p:cNvPr>
          <p:cNvGrpSpPr/>
          <p:nvPr/>
        </p:nvGrpSpPr>
        <p:grpSpPr>
          <a:xfrm>
            <a:off x="9804099" y="3500218"/>
            <a:ext cx="1826446" cy="1192952"/>
            <a:chOff x="672819" y="5236209"/>
            <a:chExt cx="1826446" cy="1192952"/>
          </a:xfrm>
        </p:grpSpPr>
        <p:pic>
          <p:nvPicPr>
            <p:cNvPr id="88" name="Picture 87" descr="A machine with a monitor&#10;&#10;AI-generated content may be incorrect.">
              <a:extLst>
                <a:ext uri="{FF2B5EF4-FFF2-40B4-BE49-F238E27FC236}">
                  <a16:creationId xmlns:a16="http://schemas.microsoft.com/office/drawing/2014/main" id="{BA8074F3-1F80-143C-1C03-FD606E92B535}"/>
                </a:ext>
              </a:extLst>
            </p:cNvPr>
            <p:cNvPicPr>
              <a:picLocks noChangeAspect="1"/>
            </p:cNvPicPr>
            <p:nvPr/>
          </p:nvPicPr>
          <p:blipFill>
            <a:blip r:embed="rId8">
              <a:extLst>
                <a:ext uri="{28A0092B-C50C-407E-A947-70E740481C1C}">
                  <a14:useLocalDpi xmlns:a14="http://schemas.microsoft.com/office/drawing/2010/main" val="0"/>
                </a:ext>
              </a:extLst>
            </a:blip>
            <a:srcRect l="26187" t="1521" r="23819" b="1903"/>
            <a:stretch/>
          </p:blipFill>
          <p:spPr>
            <a:xfrm>
              <a:off x="672819" y="5236209"/>
              <a:ext cx="1097861" cy="1192952"/>
            </a:xfrm>
            <a:prstGeom prst="rect">
              <a:avLst/>
            </a:prstGeom>
          </p:spPr>
        </p:pic>
        <p:pic>
          <p:nvPicPr>
            <p:cNvPr id="89" name="Picture 88" descr="A blue and black logo&#10;&#10;AI-generated content may be incorrect.">
              <a:extLst>
                <a:ext uri="{FF2B5EF4-FFF2-40B4-BE49-F238E27FC236}">
                  <a16:creationId xmlns:a16="http://schemas.microsoft.com/office/drawing/2014/main" id="{BDF2A512-BB81-A677-EDF2-FB4EDA1A9F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5387" y="5250174"/>
              <a:ext cx="1353878" cy="491060"/>
            </a:xfrm>
            <a:prstGeom prst="rect">
              <a:avLst/>
            </a:prstGeom>
          </p:spPr>
        </p:pic>
      </p:grpSp>
      <p:grpSp>
        <p:nvGrpSpPr>
          <p:cNvPr id="10" name="Group 9">
            <a:extLst>
              <a:ext uri="{FF2B5EF4-FFF2-40B4-BE49-F238E27FC236}">
                <a16:creationId xmlns:a16="http://schemas.microsoft.com/office/drawing/2014/main" id="{59A92A1F-7EB2-3A57-FB47-A2E9603200A6}"/>
              </a:ext>
            </a:extLst>
          </p:cNvPr>
          <p:cNvGrpSpPr/>
          <p:nvPr/>
        </p:nvGrpSpPr>
        <p:grpSpPr>
          <a:xfrm>
            <a:off x="6996819" y="3800764"/>
            <a:ext cx="2947012" cy="462114"/>
            <a:chOff x="7107951" y="426204"/>
            <a:chExt cx="2947012" cy="462114"/>
          </a:xfrm>
        </p:grpSpPr>
        <p:sp>
          <p:nvSpPr>
            <p:cNvPr id="14" name="Rectangle: Rounded Corners 13">
              <a:extLst>
                <a:ext uri="{FF2B5EF4-FFF2-40B4-BE49-F238E27FC236}">
                  <a16:creationId xmlns:a16="http://schemas.microsoft.com/office/drawing/2014/main" id="{D02568CF-8189-2470-3F13-A2E38BD069C0}"/>
                </a:ext>
              </a:extLst>
            </p:cNvPr>
            <p:cNvSpPr/>
            <p:nvPr/>
          </p:nvSpPr>
          <p:spPr>
            <a:xfrm>
              <a:off x="7369067" y="452322"/>
              <a:ext cx="2395169" cy="304230"/>
            </a:xfrm>
            <a:prstGeom prst="roundRect">
              <a:avLst>
                <a:gd name="adj" fmla="val 50000"/>
              </a:avLst>
            </a:prstGeom>
            <a:solidFill>
              <a:srgbClr val="1A3C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itle 1">
              <a:extLst>
                <a:ext uri="{FF2B5EF4-FFF2-40B4-BE49-F238E27FC236}">
                  <a16:creationId xmlns:a16="http://schemas.microsoft.com/office/drawing/2014/main" id="{6E8631C0-F7AA-496B-D37A-7267C11B0B25}"/>
                </a:ext>
              </a:extLst>
            </p:cNvPr>
            <p:cNvSpPr txBox="1">
              <a:spLocks/>
            </p:cNvSpPr>
            <p:nvPr/>
          </p:nvSpPr>
          <p:spPr>
            <a:xfrm>
              <a:off x="7107951" y="426204"/>
              <a:ext cx="2947012" cy="462114"/>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60000">
                <a:lnSpc>
                  <a:spcPts val="3000"/>
                </a:lnSpc>
              </a:pPr>
              <a:r>
                <a:rPr lang="en-US" sz="2400" baseline="30000" dirty="0">
                  <a:solidFill>
                    <a:schemeClr val="bg1"/>
                  </a:solidFill>
                  <a:effectLst>
                    <a:outerShdw blurRad="38100" dist="38100" dir="2700000" algn="tl">
                      <a:srgbClr val="000000">
                        <a:alpha val="43137"/>
                      </a:srgbClr>
                    </a:outerShdw>
                  </a:effectLst>
                  <a:latin typeface="Gilroy-Black" panose="00000A00000000000000" pitchFamily="2" charset="0"/>
                </a:rPr>
                <a:t>Falling risk prevention</a:t>
              </a:r>
              <a:r>
                <a:rPr lang="en-US" sz="2400" baseline="30000" dirty="0">
                  <a:solidFill>
                    <a:srgbClr val="00B0F0"/>
                  </a:solidFill>
                  <a:effectLst>
                    <a:outerShdw blurRad="38100" dist="38100" dir="2700000" algn="tl">
                      <a:srgbClr val="000000">
                        <a:alpha val="43137"/>
                      </a:srgbClr>
                    </a:outerShdw>
                  </a:effectLst>
                  <a:latin typeface="Gilroy-Black" panose="00000A00000000000000" pitchFamily="2" charset="0"/>
                </a:rPr>
                <a:t>.</a:t>
              </a:r>
              <a:endParaRPr lang="en-US" sz="2400" dirty="0">
                <a:solidFill>
                  <a:srgbClr val="00B0F0"/>
                </a:solidFill>
                <a:effectLst>
                  <a:outerShdw blurRad="38100" dist="38100" dir="2700000" algn="tl">
                    <a:srgbClr val="000000">
                      <a:alpha val="43137"/>
                    </a:srgbClr>
                  </a:outerShdw>
                </a:effectLst>
                <a:latin typeface="Calibri Light" panose="020F0302020204030204"/>
              </a:endParaRPr>
            </a:p>
          </p:txBody>
        </p:sp>
      </p:grpSp>
      <p:grpSp>
        <p:nvGrpSpPr>
          <p:cNvPr id="47" name="Grupo 158">
            <a:extLst>
              <a:ext uri="{FF2B5EF4-FFF2-40B4-BE49-F238E27FC236}">
                <a16:creationId xmlns:a16="http://schemas.microsoft.com/office/drawing/2014/main" id="{7E26ACE8-8A0E-64C7-AC84-817CE41956FE}"/>
              </a:ext>
            </a:extLst>
          </p:cNvPr>
          <p:cNvGrpSpPr/>
          <p:nvPr/>
        </p:nvGrpSpPr>
        <p:grpSpPr>
          <a:xfrm>
            <a:off x="7257935" y="4244665"/>
            <a:ext cx="499373" cy="403045"/>
            <a:chOff x="92076" y="1998663"/>
            <a:chExt cx="903936" cy="729569"/>
          </a:xfrm>
          <a:solidFill>
            <a:srgbClr val="1A3C8A"/>
          </a:solidFill>
        </p:grpSpPr>
        <p:sp>
          <p:nvSpPr>
            <p:cNvPr id="48" name="Freeform 209">
              <a:extLst>
                <a:ext uri="{FF2B5EF4-FFF2-40B4-BE49-F238E27FC236}">
                  <a16:creationId xmlns:a16="http://schemas.microsoft.com/office/drawing/2014/main" id="{833492D1-5F18-0779-72B5-48E21697589B}"/>
                </a:ext>
              </a:extLst>
            </p:cNvPr>
            <p:cNvSpPr>
              <a:spLocks/>
            </p:cNvSpPr>
            <p:nvPr/>
          </p:nvSpPr>
          <p:spPr bwMode="auto">
            <a:xfrm>
              <a:off x="385763" y="2405063"/>
              <a:ext cx="248231" cy="323169"/>
            </a:xfrm>
            <a:custGeom>
              <a:avLst/>
              <a:gdLst>
                <a:gd name="T0" fmla="*/ 40 w 159"/>
                <a:gd name="T1" fmla="*/ 79 h 207"/>
                <a:gd name="T2" fmla="*/ 40 w 159"/>
                <a:gd name="T3" fmla="*/ 207 h 207"/>
                <a:gd name="T4" fmla="*/ 118 w 159"/>
                <a:gd name="T5" fmla="*/ 207 h 207"/>
                <a:gd name="T6" fmla="*/ 118 w 159"/>
                <a:gd name="T7" fmla="*/ 79 h 207"/>
                <a:gd name="T8" fmla="*/ 159 w 159"/>
                <a:gd name="T9" fmla="*/ 79 h 207"/>
                <a:gd name="T10" fmla="*/ 80 w 159"/>
                <a:gd name="T11" fmla="*/ 0 h 207"/>
                <a:gd name="T12" fmla="*/ 0 w 159"/>
                <a:gd name="T13" fmla="*/ 79 h 207"/>
                <a:gd name="T14" fmla="*/ 40 w 159"/>
                <a:gd name="T15" fmla="*/ 79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207">
                  <a:moveTo>
                    <a:pt x="40" y="79"/>
                  </a:moveTo>
                  <a:lnTo>
                    <a:pt x="40" y="207"/>
                  </a:lnTo>
                  <a:lnTo>
                    <a:pt x="118" y="207"/>
                  </a:lnTo>
                  <a:lnTo>
                    <a:pt x="118" y="79"/>
                  </a:lnTo>
                  <a:lnTo>
                    <a:pt x="159" y="79"/>
                  </a:lnTo>
                  <a:lnTo>
                    <a:pt x="80" y="0"/>
                  </a:lnTo>
                  <a:lnTo>
                    <a:pt x="0" y="79"/>
                  </a:lnTo>
                  <a:lnTo>
                    <a:pt x="40"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10">
              <a:extLst>
                <a:ext uri="{FF2B5EF4-FFF2-40B4-BE49-F238E27FC236}">
                  <a16:creationId xmlns:a16="http://schemas.microsoft.com/office/drawing/2014/main" id="{14DB4E66-40AF-6601-E5E1-81960C0B7F17}"/>
                </a:ext>
              </a:extLst>
            </p:cNvPr>
            <p:cNvSpPr>
              <a:spLocks/>
            </p:cNvSpPr>
            <p:nvPr/>
          </p:nvSpPr>
          <p:spPr bwMode="auto">
            <a:xfrm>
              <a:off x="92076" y="1998663"/>
              <a:ext cx="903936" cy="523003"/>
            </a:xfrm>
            <a:custGeom>
              <a:avLst/>
              <a:gdLst>
                <a:gd name="T0" fmla="*/ 191 w 244"/>
                <a:gd name="T1" fmla="*/ 36 h 141"/>
                <a:gd name="T2" fmla="*/ 167 w 244"/>
                <a:gd name="T3" fmla="*/ 42 h 141"/>
                <a:gd name="T4" fmla="*/ 105 w 244"/>
                <a:gd name="T5" fmla="*/ 0 h 141"/>
                <a:gd name="T6" fmla="*/ 38 w 244"/>
                <a:gd name="T7" fmla="*/ 66 h 141"/>
                <a:gd name="T8" fmla="*/ 39 w 244"/>
                <a:gd name="T9" fmla="*/ 76 h 141"/>
                <a:gd name="T10" fmla="*/ 26 w 244"/>
                <a:gd name="T11" fmla="*/ 76 h 141"/>
                <a:gd name="T12" fmla="*/ 0 w 244"/>
                <a:gd name="T13" fmla="*/ 102 h 141"/>
                <a:gd name="T14" fmla="*/ 0 w 244"/>
                <a:gd name="T15" fmla="*/ 115 h 141"/>
                <a:gd name="T16" fmla="*/ 26 w 244"/>
                <a:gd name="T17" fmla="*/ 141 h 141"/>
                <a:gd name="T18" fmla="*/ 65 w 244"/>
                <a:gd name="T19" fmla="*/ 141 h 141"/>
                <a:gd name="T20" fmla="*/ 112 w 244"/>
                <a:gd name="T21" fmla="*/ 95 h 141"/>
                <a:gd name="T22" fmla="*/ 158 w 244"/>
                <a:gd name="T23" fmla="*/ 141 h 141"/>
                <a:gd name="T24" fmla="*/ 192 w 244"/>
                <a:gd name="T25" fmla="*/ 141 h 141"/>
                <a:gd name="T26" fmla="*/ 196 w 244"/>
                <a:gd name="T27" fmla="*/ 141 h 141"/>
                <a:gd name="T28" fmla="*/ 244 w 244"/>
                <a:gd name="T29" fmla="*/ 89 h 141"/>
                <a:gd name="T30" fmla="*/ 191 w 244"/>
                <a:gd name="T31" fmla="*/ 3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141">
                  <a:moveTo>
                    <a:pt x="191" y="36"/>
                  </a:moveTo>
                  <a:cubicBezTo>
                    <a:pt x="183" y="36"/>
                    <a:pt x="175" y="38"/>
                    <a:pt x="167" y="42"/>
                  </a:cubicBezTo>
                  <a:cubicBezTo>
                    <a:pt x="157" y="17"/>
                    <a:pt x="133" y="0"/>
                    <a:pt x="105" y="0"/>
                  </a:cubicBezTo>
                  <a:cubicBezTo>
                    <a:pt x="68" y="0"/>
                    <a:pt x="38" y="29"/>
                    <a:pt x="38" y="66"/>
                  </a:cubicBezTo>
                  <a:cubicBezTo>
                    <a:pt x="38" y="70"/>
                    <a:pt x="39" y="73"/>
                    <a:pt x="39" y="76"/>
                  </a:cubicBezTo>
                  <a:cubicBezTo>
                    <a:pt x="26" y="76"/>
                    <a:pt x="26" y="76"/>
                    <a:pt x="26" y="76"/>
                  </a:cubicBezTo>
                  <a:cubicBezTo>
                    <a:pt x="12" y="76"/>
                    <a:pt x="0" y="88"/>
                    <a:pt x="0" y="102"/>
                  </a:cubicBezTo>
                  <a:cubicBezTo>
                    <a:pt x="0" y="115"/>
                    <a:pt x="0" y="115"/>
                    <a:pt x="0" y="115"/>
                  </a:cubicBezTo>
                  <a:cubicBezTo>
                    <a:pt x="0" y="129"/>
                    <a:pt x="12" y="141"/>
                    <a:pt x="26" y="141"/>
                  </a:cubicBezTo>
                  <a:cubicBezTo>
                    <a:pt x="65" y="141"/>
                    <a:pt x="65" y="141"/>
                    <a:pt x="65" y="141"/>
                  </a:cubicBezTo>
                  <a:cubicBezTo>
                    <a:pt x="112" y="95"/>
                    <a:pt x="112" y="95"/>
                    <a:pt x="112" y="95"/>
                  </a:cubicBezTo>
                  <a:cubicBezTo>
                    <a:pt x="158" y="141"/>
                    <a:pt x="158" y="141"/>
                    <a:pt x="158" y="141"/>
                  </a:cubicBezTo>
                  <a:cubicBezTo>
                    <a:pt x="192" y="141"/>
                    <a:pt x="192" y="141"/>
                    <a:pt x="192" y="141"/>
                  </a:cubicBezTo>
                  <a:cubicBezTo>
                    <a:pt x="193" y="141"/>
                    <a:pt x="195" y="141"/>
                    <a:pt x="196" y="141"/>
                  </a:cubicBezTo>
                  <a:cubicBezTo>
                    <a:pt x="223" y="139"/>
                    <a:pt x="244" y="116"/>
                    <a:pt x="244" y="89"/>
                  </a:cubicBezTo>
                  <a:cubicBezTo>
                    <a:pt x="244" y="59"/>
                    <a:pt x="220" y="36"/>
                    <a:pt x="19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upo 158">
            <a:extLst>
              <a:ext uri="{FF2B5EF4-FFF2-40B4-BE49-F238E27FC236}">
                <a16:creationId xmlns:a16="http://schemas.microsoft.com/office/drawing/2014/main" id="{87D16063-756C-81C5-714E-C7850158A0C9}"/>
              </a:ext>
            </a:extLst>
          </p:cNvPr>
          <p:cNvGrpSpPr/>
          <p:nvPr/>
        </p:nvGrpSpPr>
        <p:grpSpPr>
          <a:xfrm>
            <a:off x="7254981" y="6033267"/>
            <a:ext cx="499373" cy="403045"/>
            <a:chOff x="92076" y="1998663"/>
            <a:chExt cx="903936" cy="729569"/>
          </a:xfrm>
          <a:solidFill>
            <a:srgbClr val="1A3C8A"/>
          </a:solidFill>
        </p:grpSpPr>
        <p:sp>
          <p:nvSpPr>
            <p:cNvPr id="7" name="Freeform 209">
              <a:extLst>
                <a:ext uri="{FF2B5EF4-FFF2-40B4-BE49-F238E27FC236}">
                  <a16:creationId xmlns:a16="http://schemas.microsoft.com/office/drawing/2014/main" id="{E471B13B-4E6B-030B-4CAE-A8F95E313588}"/>
                </a:ext>
              </a:extLst>
            </p:cNvPr>
            <p:cNvSpPr>
              <a:spLocks/>
            </p:cNvSpPr>
            <p:nvPr/>
          </p:nvSpPr>
          <p:spPr bwMode="auto">
            <a:xfrm>
              <a:off x="385763" y="2405063"/>
              <a:ext cx="248231" cy="323169"/>
            </a:xfrm>
            <a:custGeom>
              <a:avLst/>
              <a:gdLst>
                <a:gd name="T0" fmla="*/ 40 w 159"/>
                <a:gd name="T1" fmla="*/ 79 h 207"/>
                <a:gd name="T2" fmla="*/ 40 w 159"/>
                <a:gd name="T3" fmla="*/ 207 h 207"/>
                <a:gd name="T4" fmla="*/ 118 w 159"/>
                <a:gd name="T5" fmla="*/ 207 h 207"/>
                <a:gd name="T6" fmla="*/ 118 w 159"/>
                <a:gd name="T7" fmla="*/ 79 h 207"/>
                <a:gd name="T8" fmla="*/ 159 w 159"/>
                <a:gd name="T9" fmla="*/ 79 h 207"/>
                <a:gd name="T10" fmla="*/ 80 w 159"/>
                <a:gd name="T11" fmla="*/ 0 h 207"/>
                <a:gd name="T12" fmla="*/ 0 w 159"/>
                <a:gd name="T13" fmla="*/ 79 h 207"/>
                <a:gd name="T14" fmla="*/ 40 w 159"/>
                <a:gd name="T15" fmla="*/ 79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207">
                  <a:moveTo>
                    <a:pt x="40" y="79"/>
                  </a:moveTo>
                  <a:lnTo>
                    <a:pt x="40" y="207"/>
                  </a:lnTo>
                  <a:lnTo>
                    <a:pt x="118" y="207"/>
                  </a:lnTo>
                  <a:lnTo>
                    <a:pt x="118" y="79"/>
                  </a:lnTo>
                  <a:lnTo>
                    <a:pt x="159" y="79"/>
                  </a:lnTo>
                  <a:lnTo>
                    <a:pt x="80" y="0"/>
                  </a:lnTo>
                  <a:lnTo>
                    <a:pt x="0" y="79"/>
                  </a:lnTo>
                  <a:lnTo>
                    <a:pt x="40"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10">
              <a:extLst>
                <a:ext uri="{FF2B5EF4-FFF2-40B4-BE49-F238E27FC236}">
                  <a16:creationId xmlns:a16="http://schemas.microsoft.com/office/drawing/2014/main" id="{4C284BE5-6F6E-FFBF-5F3E-1DE4B1629DCB}"/>
                </a:ext>
              </a:extLst>
            </p:cNvPr>
            <p:cNvSpPr>
              <a:spLocks/>
            </p:cNvSpPr>
            <p:nvPr/>
          </p:nvSpPr>
          <p:spPr bwMode="auto">
            <a:xfrm>
              <a:off x="92076" y="1998663"/>
              <a:ext cx="903936" cy="523003"/>
            </a:xfrm>
            <a:custGeom>
              <a:avLst/>
              <a:gdLst>
                <a:gd name="T0" fmla="*/ 191 w 244"/>
                <a:gd name="T1" fmla="*/ 36 h 141"/>
                <a:gd name="T2" fmla="*/ 167 w 244"/>
                <a:gd name="T3" fmla="*/ 42 h 141"/>
                <a:gd name="T4" fmla="*/ 105 w 244"/>
                <a:gd name="T5" fmla="*/ 0 h 141"/>
                <a:gd name="T6" fmla="*/ 38 w 244"/>
                <a:gd name="T7" fmla="*/ 66 h 141"/>
                <a:gd name="T8" fmla="*/ 39 w 244"/>
                <a:gd name="T9" fmla="*/ 76 h 141"/>
                <a:gd name="T10" fmla="*/ 26 w 244"/>
                <a:gd name="T11" fmla="*/ 76 h 141"/>
                <a:gd name="T12" fmla="*/ 0 w 244"/>
                <a:gd name="T13" fmla="*/ 102 h 141"/>
                <a:gd name="T14" fmla="*/ 0 w 244"/>
                <a:gd name="T15" fmla="*/ 115 h 141"/>
                <a:gd name="T16" fmla="*/ 26 w 244"/>
                <a:gd name="T17" fmla="*/ 141 h 141"/>
                <a:gd name="T18" fmla="*/ 65 w 244"/>
                <a:gd name="T19" fmla="*/ 141 h 141"/>
                <a:gd name="T20" fmla="*/ 112 w 244"/>
                <a:gd name="T21" fmla="*/ 95 h 141"/>
                <a:gd name="T22" fmla="*/ 158 w 244"/>
                <a:gd name="T23" fmla="*/ 141 h 141"/>
                <a:gd name="T24" fmla="*/ 192 w 244"/>
                <a:gd name="T25" fmla="*/ 141 h 141"/>
                <a:gd name="T26" fmla="*/ 196 w 244"/>
                <a:gd name="T27" fmla="*/ 141 h 141"/>
                <a:gd name="T28" fmla="*/ 244 w 244"/>
                <a:gd name="T29" fmla="*/ 89 h 141"/>
                <a:gd name="T30" fmla="*/ 191 w 244"/>
                <a:gd name="T31" fmla="*/ 3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141">
                  <a:moveTo>
                    <a:pt x="191" y="36"/>
                  </a:moveTo>
                  <a:cubicBezTo>
                    <a:pt x="183" y="36"/>
                    <a:pt x="175" y="38"/>
                    <a:pt x="167" y="42"/>
                  </a:cubicBezTo>
                  <a:cubicBezTo>
                    <a:pt x="157" y="17"/>
                    <a:pt x="133" y="0"/>
                    <a:pt x="105" y="0"/>
                  </a:cubicBezTo>
                  <a:cubicBezTo>
                    <a:pt x="68" y="0"/>
                    <a:pt x="38" y="29"/>
                    <a:pt x="38" y="66"/>
                  </a:cubicBezTo>
                  <a:cubicBezTo>
                    <a:pt x="38" y="70"/>
                    <a:pt x="39" y="73"/>
                    <a:pt x="39" y="76"/>
                  </a:cubicBezTo>
                  <a:cubicBezTo>
                    <a:pt x="26" y="76"/>
                    <a:pt x="26" y="76"/>
                    <a:pt x="26" y="76"/>
                  </a:cubicBezTo>
                  <a:cubicBezTo>
                    <a:pt x="12" y="76"/>
                    <a:pt x="0" y="88"/>
                    <a:pt x="0" y="102"/>
                  </a:cubicBezTo>
                  <a:cubicBezTo>
                    <a:pt x="0" y="115"/>
                    <a:pt x="0" y="115"/>
                    <a:pt x="0" y="115"/>
                  </a:cubicBezTo>
                  <a:cubicBezTo>
                    <a:pt x="0" y="129"/>
                    <a:pt x="12" y="141"/>
                    <a:pt x="26" y="141"/>
                  </a:cubicBezTo>
                  <a:cubicBezTo>
                    <a:pt x="65" y="141"/>
                    <a:pt x="65" y="141"/>
                    <a:pt x="65" y="141"/>
                  </a:cubicBezTo>
                  <a:cubicBezTo>
                    <a:pt x="112" y="95"/>
                    <a:pt x="112" y="95"/>
                    <a:pt x="112" y="95"/>
                  </a:cubicBezTo>
                  <a:cubicBezTo>
                    <a:pt x="158" y="141"/>
                    <a:pt x="158" y="141"/>
                    <a:pt x="158" y="141"/>
                  </a:cubicBezTo>
                  <a:cubicBezTo>
                    <a:pt x="192" y="141"/>
                    <a:pt x="192" y="141"/>
                    <a:pt x="192" y="141"/>
                  </a:cubicBezTo>
                  <a:cubicBezTo>
                    <a:pt x="193" y="141"/>
                    <a:pt x="195" y="141"/>
                    <a:pt x="196" y="141"/>
                  </a:cubicBezTo>
                  <a:cubicBezTo>
                    <a:pt x="223" y="139"/>
                    <a:pt x="244" y="116"/>
                    <a:pt x="244" y="89"/>
                  </a:cubicBezTo>
                  <a:cubicBezTo>
                    <a:pt x="244" y="59"/>
                    <a:pt x="220" y="36"/>
                    <a:pt x="19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upo 158">
            <a:extLst>
              <a:ext uri="{FF2B5EF4-FFF2-40B4-BE49-F238E27FC236}">
                <a16:creationId xmlns:a16="http://schemas.microsoft.com/office/drawing/2014/main" id="{5D88F4A0-4024-E2B0-C292-5F9FA6471082}"/>
              </a:ext>
            </a:extLst>
          </p:cNvPr>
          <p:cNvGrpSpPr/>
          <p:nvPr/>
        </p:nvGrpSpPr>
        <p:grpSpPr>
          <a:xfrm>
            <a:off x="7254981" y="2574985"/>
            <a:ext cx="499373" cy="403045"/>
            <a:chOff x="92076" y="1998663"/>
            <a:chExt cx="903936" cy="729569"/>
          </a:xfrm>
          <a:solidFill>
            <a:srgbClr val="1A3C8A"/>
          </a:solidFill>
        </p:grpSpPr>
        <p:sp>
          <p:nvSpPr>
            <p:cNvPr id="28" name="Freeform 209">
              <a:extLst>
                <a:ext uri="{FF2B5EF4-FFF2-40B4-BE49-F238E27FC236}">
                  <a16:creationId xmlns:a16="http://schemas.microsoft.com/office/drawing/2014/main" id="{FB0BD3A4-77D2-5758-84F6-501BD495E910}"/>
                </a:ext>
              </a:extLst>
            </p:cNvPr>
            <p:cNvSpPr>
              <a:spLocks/>
            </p:cNvSpPr>
            <p:nvPr/>
          </p:nvSpPr>
          <p:spPr bwMode="auto">
            <a:xfrm>
              <a:off x="385763" y="2405063"/>
              <a:ext cx="248231" cy="323169"/>
            </a:xfrm>
            <a:custGeom>
              <a:avLst/>
              <a:gdLst>
                <a:gd name="T0" fmla="*/ 40 w 159"/>
                <a:gd name="T1" fmla="*/ 79 h 207"/>
                <a:gd name="T2" fmla="*/ 40 w 159"/>
                <a:gd name="T3" fmla="*/ 207 h 207"/>
                <a:gd name="T4" fmla="*/ 118 w 159"/>
                <a:gd name="T5" fmla="*/ 207 h 207"/>
                <a:gd name="T6" fmla="*/ 118 w 159"/>
                <a:gd name="T7" fmla="*/ 79 h 207"/>
                <a:gd name="T8" fmla="*/ 159 w 159"/>
                <a:gd name="T9" fmla="*/ 79 h 207"/>
                <a:gd name="T10" fmla="*/ 80 w 159"/>
                <a:gd name="T11" fmla="*/ 0 h 207"/>
                <a:gd name="T12" fmla="*/ 0 w 159"/>
                <a:gd name="T13" fmla="*/ 79 h 207"/>
                <a:gd name="T14" fmla="*/ 40 w 159"/>
                <a:gd name="T15" fmla="*/ 79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207">
                  <a:moveTo>
                    <a:pt x="40" y="79"/>
                  </a:moveTo>
                  <a:lnTo>
                    <a:pt x="40" y="207"/>
                  </a:lnTo>
                  <a:lnTo>
                    <a:pt x="118" y="207"/>
                  </a:lnTo>
                  <a:lnTo>
                    <a:pt x="118" y="79"/>
                  </a:lnTo>
                  <a:lnTo>
                    <a:pt x="159" y="79"/>
                  </a:lnTo>
                  <a:lnTo>
                    <a:pt x="80" y="0"/>
                  </a:lnTo>
                  <a:lnTo>
                    <a:pt x="0" y="79"/>
                  </a:lnTo>
                  <a:lnTo>
                    <a:pt x="40"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10">
              <a:extLst>
                <a:ext uri="{FF2B5EF4-FFF2-40B4-BE49-F238E27FC236}">
                  <a16:creationId xmlns:a16="http://schemas.microsoft.com/office/drawing/2014/main" id="{D3B0A0B4-09A0-780E-45F9-8ED4D264B815}"/>
                </a:ext>
              </a:extLst>
            </p:cNvPr>
            <p:cNvSpPr>
              <a:spLocks/>
            </p:cNvSpPr>
            <p:nvPr/>
          </p:nvSpPr>
          <p:spPr bwMode="auto">
            <a:xfrm>
              <a:off x="92076" y="1998663"/>
              <a:ext cx="903936" cy="523003"/>
            </a:xfrm>
            <a:custGeom>
              <a:avLst/>
              <a:gdLst>
                <a:gd name="T0" fmla="*/ 191 w 244"/>
                <a:gd name="T1" fmla="*/ 36 h 141"/>
                <a:gd name="T2" fmla="*/ 167 w 244"/>
                <a:gd name="T3" fmla="*/ 42 h 141"/>
                <a:gd name="T4" fmla="*/ 105 w 244"/>
                <a:gd name="T5" fmla="*/ 0 h 141"/>
                <a:gd name="T6" fmla="*/ 38 w 244"/>
                <a:gd name="T7" fmla="*/ 66 h 141"/>
                <a:gd name="T8" fmla="*/ 39 w 244"/>
                <a:gd name="T9" fmla="*/ 76 h 141"/>
                <a:gd name="T10" fmla="*/ 26 w 244"/>
                <a:gd name="T11" fmla="*/ 76 h 141"/>
                <a:gd name="T12" fmla="*/ 0 w 244"/>
                <a:gd name="T13" fmla="*/ 102 h 141"/>
                <a:gd name="T14" fmla="*/ 0 w 244"/>
                <a:gd name="T15" fmla="*/ 115 h 141"/>
                <a:gd name="T16" fmla="*/ 26 w 244"/>
                <a:gd name="T17" fmla="*/ 141 h 141"/>
                <a:gd name="T18" fmla="*/ 65 w 244"/>
                <a:gd name="T19" fmla="*/ 141 h 141"/>
                <a:gd name="T20" fmla="*/ 112 w 244"/>
                <a:gd name="T21" fmla="*/ 95 h 141"/>
                <a:gd name="T22" fmla="*/ 158 w 244"/>
                <a:gd name="T23" fmla="*/ 141 h 141"/>
                <a:gd name="T24" fmla="*/ 192 w 244"/>
                <a:gd name="T25" fmla="*/ 141 h 141"/>
                <a:gd name="T26" fmla="*/ 196 w 244"/>
                <a:gd name="T27" fmla="*/ 141 h 141"/>
                <a:gd name="T28" fmla="*/ 244 w 244"/>
                <a:gd name="T29" fmla="*/ 89 h 141"/>
                <a:gd name="T30" fmla="*/ 191 w 244"/>
                <a:gd name="T31" fmla="*/ 3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141">
                  <a:moveTo>
                    <a:pt x="191" y="36"/>
                  </a:moveTo>
                  <a:cubicBezTo>
                    <a:pt x="183" y="36"/>
                    <a:pt x="175" y="38"/>
                    <a:pt x="167" y="42"/>
                  </a:cubicBezTo>
                  <a:cubicBezTo>
                    <a:pt x="157" y="17"/>
                    <a:pt x="133" y="0"/>
                    <a:pt x="105" y="0"/>
                  </a:cubicBezTo>
                  <a:cubicBezTo>
                    <a:pt x="68" y="0"/>
                    <a:pt x="38" y="29"/>
                    <a:pt x="38" y="66"/>
                  </a:cubicBezTo>
                  <a:cubicBezTo>
                    <a:pt x="38" y="70"/>
                    <a:pt x="39" y="73"/>
                    <a:pt x="39" y="76"/>
                  </a:cubicBezTo>
                  <a:cubicBezTo>
                    <a:pt x="26" y="76"/>
                    <a:pt x="26" y="76"/>
                    <a:pt x="26" y="76"/>
                  </a:cubicBezTo>
                  <a:cubicBezTo>
                    <a:pt x="12" y="76"/>
                    <a:pt x="0" y="88"/>
                    <a:pt x="0" y="102"/>
                  </a:cubicBezTo>
                  <a:cubicBezTo>
                    <a:pt x="0" y="115"/>
                    <a:pt x="0" y="115"/>
                    <a:pt x="0" y="115"/>
                  </a:cubicBezTo>
                  <a:cubicBezTo>
                    <a:pt x="0" y="129"/>
                    <a:pt x="12" y="141"/>
                    <a:pt x="26" y="141"/>
                  </a:cubicBezTo>
                  <a:cubicBezTo>
                    <a:pt x="65" y="141"/>
                    <a:pt x="65" y="141"/>
                    <a:pt x="65" y="141"/>
                  </a:cubicBezTo>
                  <a:cubicBezTo>
                    <a:pt x="112" y="95"/>
                    <a:pt x="112" y="95"/>
                    <a:pt x="112" y="95"/>
                  </a:cubicBezTo>
                  <a:cubicBezTo>
                    <a:pt x="158" y="141"/>
                    <a:pt x="158" y="141"/>
                    <a:pt x="158" y="141"/>
                  </a:cubicBezTo>
                  <a:cubicBezTo>
                    <a:pt x="192" y="141"/>
                    <a:pt x="192" y="141"/>
                    <a:pt x="192" y="141"/>
                  </a:cubicBezTo>
                  <a:cubicBezTo>
                    <a:pt x="193" y="141"/>
                    <a:pt x="195" y="141"/>
                    <a:pt x="196" y="141"/>
                  </a:cubicBezTo>
                  <a:cubicBezTo>
                    <a:pt x="223" y="139"/>
                    <a:pt x="244" y="116"/>
                    <a:pt x="244" y="89"/>
                  </a:cubicBezTo>
                  <a:cubicBezTo>
                    <a:pt x="244" y="59"/>
                    <a:pt x="220" y="36"/>
                    <a:pt x="19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7" name="Group 96">
            <a:extLst>
              <a:ext uri="{FF2B5EF4-FFF2-40B4-BE49-F238E27FC236}">
                <a16:creationId xmlns:a16="http://schemas.microsoft.com/office/drawing/2014/main" id="{E6F44AA0-2465-9509-792B-FDC2197BD84A}"/>
              </a:ext>
            </a:extLst>
          </p:cNvPr>
          <p:cNvGrpSpPr/>
          <p:nvPr/>
        </p:nvGrpSpPr>
        <p:grpSpPr>
          <a:xfrm>
            <a:off x="468995" y="923267"/>
            <a:ext cx="1774052" cy="2304088"/>
            <a:chOff x="505421" y="884575"/>
            <a:chExt cx="1774052" cy="2304088"/>
          </a:xfrm>
        </p:grpSpPr>
        <p:sp>
          <p:nvSpPr>
            <p:cNvPr id="57" name="Rectangle 56">
              <a:extLst>
                <a:ext uri="{FF2B5EF4-FFF2-40B4-BE49-F238E27FC236}">
                  <a16:creationId xmlns:a16="http://schemas.microsoft.com/office/drawing/2014/main" id="{8F11C0A8-8339-80A4-3824-B0B406109498}"/>
                </a:ext>
              </a:extLst>
            </p:cNvPr>
            <p:cNvSpPr/>
            <p:nvPr/>
          </p:nvSpPr>
          <p:spPr>
            <a:xfrm>
              <a:off x="1006936" y="2519638"/>
              <a:ext cx="520237" cy="256981"/>
            </a:xfrm>
            <a:prstGeom prst="rect">
              <a:avLst/>
            </a:prstGeom>
            <a:solidFill>
              <a:srgbClr val="DADA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0" name="Picture 59" descr="A white electronic display with a person on it&#10;&#10;AI-generated content may be incorrect.">
              <a:extLst>
                <a:ext uri="{FF2B5EF4-FFF2-40B4-BE49-F238E27FC236}">
                  <a16:creationId xmlns:a16="http://schemas.microsoft.com/office/drawing/2014/main" id="{D9ED09BF-095D-5448-862A-D77B6B243B7C}"/>
                </a:ext>
              </a:extLst>
            </p:cNvPr>
            <p:cNvPicPr>
              <a:picLocks noChangeAspect="1"/>
            </p:cNvPicPr>
            <p:nvPr/>
          </p:nvPicPr>
          <p:blipFill>
            <a:blip r:embed="rId10">
              <a:extLst>
                <a:ext uri="{28A0092B-C50C-407E-A947-70E740481C1C}">
                  <a14:useLocalDpi xmlns:a14="http://schemas.microsoft.com/office/drawing/2010/main" val="0"/>
                </a:ext>
              </a:extLst>
            </a:blip>
            <a:srcRect l="28922" t="17518" r="28865" b="16440"/>
            <a:stretch/>
          </p:blipFill>
          <p:spPr>
            <a:xfrm>
              <a:off x="893071" y="1108818"/>
              <a:ext cx="971367" cy="1897079"/>
            </a:xfrm>
            <a:prstGeom prst="rect">
              <a:avLst/>
            </a:prstGeom>
          </p:spPr>
        </p:pic>
        <p:pic>
          <p:nvPicPr>
            <p:cNvPr id="59" name="Immagine 38">
              <a:extLst>
                <a:ext uri="{FF2B5EF4-FFF2-40B4-BE49-F238E27FC236}">
                  <a16:creationId xmlns:a16="http://schemas.microsoft.com/office/drawing/2014/main" id="{6A0BF964-76AE-964D-0313-B74702D929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2010" y="884575"/>
              <a:ext cx="1168609" cy="328736"/>
            </a:xfrm>
            <a:prstGeom prst="rect">
              <a:avLst/>
            </a:prstGeom>
            <a:ln>
              <a:noFill/>
            </a:ln>
          </p:spPr>
        </p:pic>
        <p:sp>
          <p:nvSpPr>
            <p:cNvPr id="95" name="Rectangle: Rounded Corners 94">
              <a:extLst>
                <a:ext uri="{FF2B5EF4-FFF2-40B4-BE49-F238E27FC236}">
                  <a16:creationId xmlns:a16="http://schemas.microsoft.com/office/drawing/2014/main" id="{EBCB0F46-BE6D-9021-9493-51553217C505}"/>
                </a:ext>
              </a:extLst>
            </p:cNvPr>
            <p:cNvSpPr/>
            <p:nvPr/>
          </p:nvSpPr>
          <p:spPr>
            <a:xfrm>
              <a:off x="505421" y="2947103"/>
              <a:ext cx="1774052" cy="241560"/>
            </a:xfrm>
            <a:prstGeom prst="roundRect">
              <a:avLst>
                <a:gd name="adj" fmla="val 2818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179ACD"/>
                  </a:solidFill>
                  <a:latin typeface="Gilroy-Black" panose="00000A00000000000000" pitchFamily="2" charset="0"/>
                </a:rPr>
                <a:t>Intensive clinical use</a:t>
              </a:r>
              <a:r>
                <a:rPr lang="en-US" sz="1000" dirty="0">
                  <a:solidFill>
                    <a:srgbClr val="000082"/>
                  </a:solidFill>
                  <a:latin typeface="Gilroy-Black" panose="00000A00000000000000" pitchFamily="2" charset="0"/>
                </a:rPr>
                <a:t>.</a:t>
              </a:r>
            </a:p>
          </p:txBody>
        </p:sp>
      </p:grpSp>
      <p:grpSp>
        <p:nvGrpSpPr>
          <p:cNvPr id="22" name="Group 21">
            <a:extLst>
              <a:ext uri="{FF2B5EF4-FFF2-40B4-BE49-F238E27FC236}">
                <a16:creationId xmlns:a16="http://schemas.microsoft.com/office/drawing/2014/main" id="{548D302D-BE64-B358-F6E0-BCFDBF2589BF}"/>
              </a:ext>
            </a:extLst>
          </p:cNvPr>
          <p:cNvGrpSpPr/>
          <p:nvPr/>
        </p:nvGrpSpPr>
        <p:grpSpPr>
          <a:xfrm>
            <a:off x="2583592" y="902859"/>
            <a:ext cx="1733747" cy="2642103"/>
            <a:chOff x="2620018" y="864167"/>
            <a:chExt cx="1733747" cy="2642103"/>
          </a:xfrm>
        </p:grpSpPr>
        <p:sp>
          <p:nvSpPr>
            <p:cNvPr id="96" name="Rectangle: Rounded Corners 95">
              <a:extLst>
                <a:ext uri="{FF2B5EF4-FFF2-40B4-BE49-F238E27FC236}">
                  <a16:creationId xmlns:a16="http://schemas.microsoft.com/office/drawing/2014/main" id="{571FB6F0-3661-6E81-9AE0-3BB8FDC7BFAD}"/>
                </a:ext>
              </a:extLst>
            </p:cNvPr>
            <p:cNvSpPr/>
            <p:nvPr/>
          </p:nvSpPr>
          <p:spPr>
            <a:xfrm>
              <a:off x="2620018" y="2933840"/>
              <a:ext cx="1733747" cy="572430"/>
            </a:xfrm>
            <a:prstGeom prst="roundRect">
              <a:avLst>
                <a:gd name="adj" fmla="val 2651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r>
                <a:rPr lang="en-US" sz="1000" dirty="0">
                  <a:solidFill>
                    <a:srgbClr val="179ACD"/>
                  </a:solidFill>
                  <a:latin typeface="Gilroy-Black" panose="00000A00000000000000" pitchFamily="2" charset="0"/>
                </a:rPr>
                <a:t>The most complete</a:t>
              </a:r>
            </a:p>
            <a:p>
              <a:pPr lvl="0" algn="ctr">
                <a:lnSpc>
                  <a:spcPct val="90000"/>
                </a:lnSpc>
                <a:spcBef>
                  <a:spcPct val="0"/>
                </a:spcBef>
                <a:defRPr/>
              </a:pPr>
              <a:r>
                <a:rPr lang="en-US" sz="1000" dirty="0">
                  <a:solidFill>
                    <a:srgbClr val="179ACD"/>
                  </a:solidFill>
                  <a:latin typeface="Gilroy-Black" panose="00000A00000000000000" pitchFamily="2" charset="0"/>
                </a:rPr>
                <a:t>VR rehabilitation system</a:t>
              </a:r>
            </a:p>
            <a:p>
              <a:pPr lvl="0" algn="ctr">
                <a:lnSpc>
                  <a:spcPct val="90000"/>
                </a:lnSpc>
                <a:spcBef>
                  <a:spcPct val="0"/>
                </a:spcBef>
                <a:defRPr/>
              </a:pPr>
              <a:r>
                <a:rPr lang="en-US" sz="1000" dirty="0">
                  <a:solidFill>
                    <a:srgbClr val="179ACD"/>
                  </a:solidFill>
                  <a:latin typeface="Gilroy-Black" panose="00000A00000000000000" pitchFamily="2" charset="0"/>
                </a:rPr>
                <a:t>in the world</a:t>
              </a:r>
              <a:r>
                <a:rPr lang="en-US" sz="1000" dirty="0">
                  <a:solidFill>
                    <a:srgbClr val="000082"/>
                  </a:solidFill>
                  <a:latin typeface="Gilroy-Black" panose="00000A00000000000000" pitchFamily="2" charset="0"/>
                </a:rPr>
                <a:t>.</a:t>
              </a:r>
            </a:p>
          </p:txBody>
        </p:sp>
        <p:grpSp>
          <p:nvGrpSpPr>
            <p:cNvPr id="30" name="Group 29">
              <a:extLst>
                <a:ext uri="{FF2B5EF4-FFF2-40B4-BE49-F238E27FC236}">
                  <a16:creationId xmlns:a16="http://schemas.microsoft.com/office/drawing/2014/main" id="{78347F8F-E219-95F4-70F9-3DCA949EDDF4}"/>
                </a:ext>
              </a:extLst>
            </p:cNvPr>
            <p:cNvGrpSpPr/>
            <p:nvPr/>
          </p:nvGrpSpPr>
          <p:grpSpPr>
            <a:xfrm>
              <a:off x="2965711" y="864167"/>
              <a:ext cx="1355472" cy="2243706"/>
              <a:chOff x="3023893" y="1176073"/>
              <a:chExt cx="1355472" cy="2243706"/>
            </a:xfrm>
          </p:grpSpPr>
          <p:pic>
            <p:nvPicPr>
              <p:cNvPr id="33" name="Picture 32" descr="A white electronic device with a screen and a speaker&#10;&#10;AI-generated content may be incorrect.">
                <a:extLst>
                  <a:ext uri="{FF2B5EF4-FFF2-40B4-BE49-F238E27FC236}">
                    <a16:creationId xmlns:a16="http://schemas.microsoft.com/office/drawing/2014/main" id="{F9D416C6-25FC-50F9-E781-CDC1D6377D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23893" y="1502562"/>
                <a:ext cx="1355472" cy="1917217"/>
              </a:xfrm>
              <a:prstGeom prst="rect">
                <a:avLst/>
              </a:prstGeom>
            </p:spPr>
          </p:pic>
          <p:pic>
            <p:nvPicPr>
              <p:cNvPr id="29" name="Picture 28" descr="A blue and white logo&#10;&#10;AI-generated content may be incorrect.">
                <a:extLst>
                  <a:ext uri="{FF2B5EF4-FFF2-40B4-BE49-F238E27FC236}">
                    <a16:creationId xmlns:a16="http://schemas.microsoft.com/office/drawing/2014/main" id="{2421F56F-3CB1-08E5-0CE4-04F2892124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33365" y="1176073"/>
                <a:ext cx="1168609" cy="436468"/>
              </a:xfrm>
              <a:prstGeom prst="rect">
                <a:avLst/>
              </a:prstGeom>
            </p:spPr>
          </p:pic>
        </p:grpSp>
      </p:grpSp>
      <p:grpSp>
        <p:nvGrpSpPr>
          <p:cNvPr id="21" name="Group 20">
            <a:extLst>
              <a:ext uri="{FF2B5EF4-FFF2-40B4-BE49-F238E27FC236}">
                <a16:creationId xmlns:a16="http://schemas.microsoft.com/office/drawing/2014/main" id="{37B90018-AA71-B372-DB53-8C8C03A7BEA2}"/>
              </a:ext>
            </a:extLst>
          </p:cNvPr>
          <p:cNvGrpSpPr/>
          <p:nvPr/>
        </p:nvGrpSpPr>
        <p:grpSpPr>
          <a:xfrm>
            <a:off x="4399308" y="3544962"/>
            <a:ext cx="1782222" cy="1606282"/>
            <a:chOff x="4712114" y="1664780"/>
            <a:chExt cx="1782222" cy="1606282"/>
          </a:xfrm>
        </p:grpSpPr>
        <p:grpSp>
          <p:nvGrpSpPr>
            <p:cNvPr id="69" name="Group 68">
              <a:extLst>
                <a:ext uri="{FF2B5EF4-FFF2-40B4-BE49-F238E27FC236}">
                  <a16:creationId xmlns:a16="http://schemas.microsoft.com/office/drawing/2014/main" id="{6CD3453C-DF05-BE11-3798-24106E7B258D}"/>
                </a:ext>
              </a:extLst>
            </p:cNvPr>
            <p:cNvGrpSpPr/>
            <p:nvPr/>
          </p:nvGrpSpPr>
          <p:grpSpPr>
            <a:xfrm>
              <a:off x="4712114" y="1664780"/>
              <a:ext cx="1782222" cy="1506786"/>
              <a:chOff x="4693879" y="1610878"/>
              <a:chExt cx="1782222" cy="1506786"/>
            </a:xfrm>
          </p:grpSpPr>
          <p:grpSp>
            <p:nvGrpSpPr>
              <p:cNvPr id="25" name="Group 24">
                <a:extLst>
                  <a:ext uri="{FF2B5EF4-FFF2-40B4-BE49-F238E27FC236}">
                    <a16:creationId xmlns:a16="http://schemas.microsoft.com/office/drawing/2014/main" id="{3108F30D-9012-15A2-43B4-8389A7D886E9}"/>
                  </a:ext>
                </a:extLst>
              </p:cNvPr>
              <p:cNvGrpSpPr/>
              <p:nvPr/>
            </p:nvGrpSpPr>
            <p:grpSpPr>
              <a:xfrm>
                <a:off x="4940830" y="1610878"/>
                <a:ext cx="1306956" cy="1247109"/>
                <a:chOff x="4939249" y="2321882"/>
                <a:chExt cx="1306956" cy="1247109"/>
              </a:xfrm>
            </p:grpSpPr>
            <p:pic>
              <p:nvPicPr>
                <p:cNvPr id="77" name="Picture 76" descr="A computer monitor with a screen on&#10;&#10;AI-generated content may be incorrect.">
                  <a:extLst>
                    <a:ext uri="{FF2B5EF4-FFF2-40B4-BE49-F238E27FC236}">
                      <a16:creationId xmlns:a16="http://schemas.microsoft.com/office/drawing/2014/main" id="{56E745CE-E692-FB59-3D87-76C764C4F744}"/>
                    </a:ext>
                  </a:extLst>
                </p:cNvPr>
                <p:cNvPicPr>
                  <a:picLocks noChangeAspect="1"/>
                </p:cNvPicPr>
                <p:nvPr/>
              </p:nvPicPr>
              <p:blipFill>
                <a:blip r:embed="rId14">
                  <a:extLst>
                    <a:ext uri="{28A0092B-C50C-407E-A947-70E740481C1C}">
                      <a14:useLocalDpi xmlns:a14="http://schemas.microsoft.com/office/drawing/2010/main" val="0"/>
                    </a:ext>
                  </a:extLst>
                </a:blip>
                <a:srcRect l="15851" t="23216" r="13757" b="21026"/>
                <a:stretch/>
              </p:blipFill>
              <p:spPr>
                <a:xfrm>
                  <a:off x="5109726" y="2600057"/>
                  <a:ext cx="978140" cy="968934"/>
                </a:xfrm>
                <a:prstGeom prst="rect">
                  <a:avLst/>
                </a:prstGeom>
              </p:spPr>
            </p:pic>
            <p:pic>
              <p:nvPicPr>
                <p:cNvPr id="5" name="Picture 4" descr="A blue text on a black background&#10;&#10;AI-generated content may be incorrect.">
                  <a:extLst>
                    <a:ext uri="{FF2B5EF4-FFF2-40B4-BE49-F238E27FC236}">
                      <a16:creationId xmlns:a16="http://schemas.microsoft.com/office/drawing/2014/main" id="{1DE57DD6-8FCC-CEA7-FA96-E7024A81AE7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39249" y="2321882"/>
                  <a:ext cx="1306956" cy="374092"/>
                </a:xfrm>
                <a:prstGeom prst="rect">
                  <a:avLst/>
                </a:prstGeom>
              </p:spPr>
            </p:pic>
          </p:grpSp>
          <p:sp>
            <p:nvSpPr>
              <p:cNvPr id="51" name="TextBox 50">
                <a:extLst>
                  <a:ext uri="{FF2B5EF4-FFF2-40B4-BE49-F238E27FC236}">
                    <a16:creationId xmlns:a16="http://schemas.microsoft.com/office/drawing/2014/main" id="{A1B78D0D-9750-DF8E-C695-162EA7BEB5AF}"/>
                  </a:ext>
                </a:extLst>
              </p:cNvPr>
              <p:cNvSpPr txBox="1"/>
              <p:nvPr/>
            </p:nvSpPr>
            <p:spPr>
              <a:xfrm>
                <a:off x="4693879" y="2879907"/>
                <a:ext cx="1782222" cy="237757"/>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050" b="0" i="0" u="none" strike="noStrike" kern="1200" cap="none" spc="0" normalizeH="0" baseline="0" noProof="0" dirty="0">
                  <a:ln>
                    <a:noFill/>
                  </a:ln>
                  <a:solidFill>
                    <a:srgbClr val="000082"/>
                  </a:solidFill>
                  <a:uLnTx/>
                  <a:uFillTx/>
                  <a:latin typeface="Gilroy-Black" panose="00000A00000000000000" pitchFamily="2" charset="0"/>
                  <a:ea typeface="+mj-ea"/>
                  <a:cs typeface="+mj-cs"/>
                </a:endParaRPr>
              </a:p>
            </p:txBody>
          </p:sp>
        </p:grpSp>
        <p:sp>
          <p:nvSpPr>
            <p:cNvPr id="98" name="Rectangle: Rounded Corners 97">
              <a:extLst>
                <a:ext uri="{FF2B5EF4-FFF2-40B4-BE49-F238E27FC236}">
                  <a16:creationId xmlns:a16="http://schemas.microsoft.com/office/drawing/2014/main" id="{F47FCFF9-741D-CDFA-ED24-DB1A5018D498}"/>
                </a:ext>
              </a:extLst>
            </p:cNvPr>
            <p:cNvSpPr/>
            <p:nvPr/>
          </p:nvSpPr>
          <p:spPr>
            <a:xfrm>
              <a:off x="4745670" y="2907995"/>
              <a:ext cx="1733747" cy="363067"/>
            </a:xfrm>
            <a:prstGeom prst="roundRect">
              <a:avLst>
                <a:gd name="adj" fmla="val 3372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r>
                <a:rPr lang="en-US" sz="1000" dirty="0">
                  <a:solidFill>
                    <a:srgbClr val="179ACD"/>
                  </a:solidFill>
                  <a:latin typeface="Gilroy-Black" panose="00000A00000000000000" pitchFamily="2" charset="0"/>
                </a:rPr>
                <a:t>Cognitive and speech therapy rehabilitation</a:t>
              </a:r>
              <a:r>
                <a:rPr lang="en-US" sz="1000" dirty="0">
                  <a:solidFill>
                    <a:srgbClr val="000082"/>
                  </a:solidFill>
                  <a:latin typeface="Gilroy-Black" panose="00000A00000000000000" pitchFamily="2" charset="0"/>
                </a:rPr>
                <a:t>.</a:t>
              </a:r>
            </a:p>
          </p:txBody>
        </p:sp>
      </p:grpSp>
      <p:grpSp>
        <p:nvGrpSpPr>
          <p:cNvPr id="44" name="Group 43">
            <a:extLst>
              <a:ext uri="{FF2B5EF4-FFF2-40B4-BE49-F238E27FC236}">
                <a16:creationId xmlns:a16="http://schemas.microsoft.com/office/drawing/2014/main" id="{EF5632E7-2308-B65A-F237-DA8610C22392}"/>
              </a:ext>
            </a:extLst>
          </p:cNvPr>
          <p:cNvGrpSpPr/>
          <p:nvPr/>
        </p:nvGrpSpPr>
        <p:grpSpPr>
          <a:xfrm>
            <a:off x="4544605" y="910626"/>
            <a:ext cx="1934155" cy="2313313"/>
            <a:chOff x="4408617" y="2954594"/>
            <a:chExt cx="1934155" cy="2313313"/>
          </a:xfrm>
        </p:grpSpPr>
        <p:grpSp>
          <p:nvGrpSpPr>
            <p:cNvPr id="27" name="Group 26">
              <a:extLst>
                <a:ext uri="{FF2B5EF4-FFF2-40B4-BE49-F238E27FC236}">
                  <a16:creationId xmlns:a16="http://schemas.microsoft.com/office/drawing/2014/main" id="{8D6AAF2C-8F8D-B404-BBC6-8D157F3BD445}"/>
                </a:ext>
              </a:extLst>
            </p:cNvPr>
            <p:cNvGrpSpPr/>
            <p:nvPr/>
          </p:nvGrpSpPr>
          <p:grpSpPr>
            <a:xfrm>
              <a:off x="4559212" y="2954594"/>
              <a:ext cx="1740011" cy="2119101"/>
              <a:chOff x="4711030" y="4273841"/>
              <a:chExt cx="1740011" cy="2119101"/>
            </a:xfrm>
          </p:grpSpPr>
          <p:pic>
            <p:nvPicPr>
              <p:cNvPr id="26" name="Picture 25" descr="A blue circle with letters in it&#10;&#10;AI-generated content may be incorrect.">
                <a:extLst>
                  <a:ext uri="{FF2B5EF4-FFF2-40B4-BE49-F238E27FC236}">
                    <a16:creationId xmlns:a16="http://schemas.microsoft.com/office/drawing/2014/main" id="{396118E5-17B5-95AA-BA40-71AC2982E2A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11030" y="4273841"/>
                <a:ext cx="884280" cy="884280"/>
              </a:xfrm>
              <a:prstGeom prst="rect">
                <a:avLst/>
              </a:prstGeom>
            </p:spPr>
          </p:pic>
          <p:pic>
            <p:nvPicPr>
              <p:cNvPr id="71" name="Picture 70" descr="A computer on a stand&#10;&#10;AI-generated content may be incorrect.">
                <a:extLst>
                  <a:ext uri="{FF2B5EF4-FFF2-40B4-BE49-F238E27FC236}">
                    <a16:creationId xmlns:a16="http://schemas.microsoft.com/office/drawing/2014/main" id="{EBFAA4B9-CCD6-4588-CEBB-1647FA8CC247}"/>
                  </a:ext>
                </a:extLst>
              </p:cNvPr>
              <p:cNvPicPr>
                <a:picLocks noChangeAspect="1"/>
              </p:cNvPicPr>
              <p:nvPr/>
            </p:nvPicPr>
            <p:blipFill>
              <a:blip r:embed="rId17">
                <a:extLst>
                  <a:ext uri="{28A0092B-C50C-407E-A947-70E740481C1C}">
                    <a14:useLocalDpi xmlns:a14="http://schemas.microsoft.com/office/drawing/2010/main" val="0"/>
                  </a:ext>
                </a:extLst>
              </a:blip>
              <a:srcRect l="28397" t="20962" r="32071" b="12769"/>
              <a:stretch/>
            </p:blipFill>
            <p:spPr>
              <a:xfrm>
                <a:off x="4726546" y="4775317"/>
                <a:ext cx="1724495" cy="1617625"/>
              </a:xfrm>
              <a:prstGeom prst="rect">
                <a:avLst/>
              </a:prstGeom>
            </p:spPr>
          </p:pic>
        </p:grpSp>
        <p:sp>
          <p:nvSpPr>
            <p:cNvPr id="99" name="Rectangle: Rounded Corners 98">
              <a:extLst>
                <a:ext uri="{FF2B5EF4-FFF2-40B4-BE49-F238E27FC236}">
                  <a16:creationId xmlns:a16="http://schemas.microsoft.com/office/drawing/2014/main" id="{2EA25B5B-A60B-1739-B503-F58960B64E94}"/>
                </a:ext>
              </a:extLst>
            </p:cNvPr>
            <p:cNvSpPr/>
            <p:nvPr/>
          </p:nvSpPr>
          <p:spPr>
            <a:xfrm>
              <a:off x="4408617" y="5056929"/>
              <a:ext cx="1934155" cy="210978"/>
            </a:xfrm>
            <a:prstGeom prst="roundRect">
              <a:avLst>
                <a:gd name="adj" fmla="val 2818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r>
                <a:rPr lang="en-US" sz="1000" dirty="0">
                  <a:solidFill>
                    <a:srgbClr val="179ACD"/>
                  </a:solidFill>
                  <a:latin typeface="Gilroy-Black" panose="00000A00000000000000" pitchFamily="2" charset="0"/>
                </a:rPr>
                <a:t>Interaction beyond all limits</a:t>
              </a:r>
              <a:r>
                <a:rPr lang="en-US" sz="1000" dirty="0">
                  <a:solidFill>
                    <a:srgbClr val="000082"/>
                  </a:solidFill>
                  <a:latin typeface="Gilroy-Black" panose="00000A00000000000000" pitchFamily="2" charset="0"/>
                </a:rPr>
                <a:t>.</a:t>
              </a:r>
            </a:p>
          </p:txBody>
        </p:sp>
      </p:grpSp>
      <p:grpSp>
        <p:nvGrpSpPr>
          <p:cNvPr id="40" name="Group 39">
            <a:extLst>
              <a:ext uri="{FF2B5EF4-FFF2-40B4-BE49-F238E27FC236}">
                <a16:creationId xmlns:a16="http://schemas.microsoft.com/office/drawing/2014/main" id="{D2F4AE67-1086-0D13-0135-178D2EFF2706}"/>
              </a:ext>
            </a:extLst>
          </p:cNvPr>
          <p:cNvGrpSpPr/>
          <p:nvPr/>
        </p:nvGrpSpPr>
        <p:grpSpPr>
          <a:xfrm>
            <a:off x="763011" y="3745710"/>
            <a:ext cx="3323545" cy="2160947"/>
            <a:chOff x="657638" y="3791313"/>
            <a:chExt cx="3323545" cy="2160947"/>
          </a:xfrm>
        </p:grpSpPr>
        <p:grpSp>
          <p:nvGrpSpPr>
            <p:cNvPr id="24" name="Group 23">
              <a:extLst>
                <a:ext uri="{FF2B5EF4-FFF2-40B4-BE49-F238E27FC236}">
                  <a16:creationId xmlns:a16="http://schemas.microsoft.com/office/drawing/2014/main" id="{8FBC699A-3080-F95C-75D6-A31DA23B86A3}"/>
                </a:ext>
              </a:extLst>
            </p:cNvPr>
            <p:cNvGrpSpPr/>
            <p:nvPr/>
          </p:nvGrpSpPr>
          <p:grpSpPr>
            <a:xfrm>
              <a:off x="764875" y="3791313"/>
              <a:ext cx="3216308" cy="1880811"/>
              <a:chOff x="764668" y="3883978"/>
              <a:chExt cx="3216308" cy="1880811"/>
            </a:xfrm>
          </p:grpSpPr>
          <p:pic>
            <p:nvPicPr>
              <p:cNvPr id="42" name="Picture 41" descr="A blue case with a computer monitor&#10;&#10;Description automatically generated">
                <a:extLst>
                  <a:ext uri="{FF2B5EF4-FFF2-40B4-BE49-F238E27FC236}">
                    <a16:creationId xmlns:a16="http://schemas.microsoft.com/office/drawing/2014/main" id="{86CD5999-3DC8-2156-77C7-ABC4F1C85E6A}"/>
                  </a:ext>
                </a:extLst>
              </p:cNvPr>
              <p:cNvPicPr>
                <a:picLocks noChangeAspect="1"/>
              </p:cNvPicPr>
              <p:nvPr/>
            </p:nvPicPr>
            <p:blipFill>
              <a:blip r:embed="rId18">
                <a:extLst>
                  <a:ext uri="{28A0092B-C50C-407E-A947-70E740481C1C}">
                    <a14:useLocalDpi xmlns:a14="http://schemas.microsoft.com/office/drawing/2010/main" val="0"/>
                  </a:ext>
                </a:extLst>
              </a:blip>
              <a:srcRect l="9630" t="20497" r="13356" b="21708"/>
              <a:stretch/>
            </p:blipFill>
            <p:spPr>
              <a:xfrm>
                <a:off x="780467" y="4174197"/>
                <a:ext cx="1129946" cy="1199374"/>
              </a:xfrm>
              <a:prstGeom prst="rect">
                <a:avLst/>
              </a:prstGeom>
            </p:spPr>
          </p:pic>
          <p:grpSp>
            <p:nvGrpSpPr>
              <p:cNvPr id="23" name="Group 22">
                <a:extLst>
                  <a:ext uri="{FF2B5EF4-FFF2-40B4-BE49-F238E27FC236}">
                    <a16:creationId xmlns:a16="http://schemas.microsoft.com/office/drawing/2014/main" id="{73750C4F-4BAB-9C19-5A94-B982AB1B0813}"/>
                  </a:ext>
                </a:extLst>
              </p:cNvPr>
              <p:cNvGrpSpPr/>
              <p:nvPr/>
            </p:nvGrpSpPr>
            <p:grpSpPr>
              <a:xfrm>
                <a:off x="1499919" y="5333902"/>
                <a:ext cx="1648208" cy="430887"/>
                <a:chOff x="1499919" y="5333902"/>
                <a:chExt cx="1648208" cy="430887"/>
              </a:xfrm>
            </p:grpSpPr>
            <p:sp>
              <p:nvSpPr>
                <p:cNvPr id="45" name="CasellaDiTesto 10">
                  <a:extLst>
                    <a:ext uri="{FF2B5EF4-FFF2-40B4-BE49-F238E27FC236}">
                      <a16:creationId xmlns:a16="http://schemas.microsoft.com/office/drawing/2014/main" id="{2C1DCAD8-B4D9-EBEB-C3EC-AB85FE425A20}"/>
                    </a:ext>
                  </a:extLst>
                </p:cNvPr>
                <p:cNvSpPr txBox="1"/>
                <p:nvPr/>
              </p:nvSpPr>
              <p:spPr>
                <a:xfrm>
                  <a:off x="1499919" y="5333902"/>
                  <a:ext cx="1648208" cy="430887"/>
                </a:xfrm>
                <a:prstGeom prst="rect">
                  <a:avLst/>
                </a:prstGeom>
                <a:noFill/>
              </p:spPr>
              <p:txBody>
                <a:bodyPr wrap="non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it-IT" sz="2200" b="0" i="0" u="none" strike="noStrike" kern="1200" cap="none" spc="0" normalizeH="0" baseline="0" noProof="0" dirty="0">
                      <a:ln>
                        <a:noFill/>
                      </a:ln>
                      <a:solidFill>
                        <a:srgbClr val="1A3C8A"/>
                      </a:solidFill>
                      <a:effectLst/>
                      <a:uLnTx/>
                      <a:uFillTx/>
                      <a:latin typeface="Gilroy-Black" panose="00000A00000000000000" pitchFamily="2" charset="0"/>
                      <a:ea typeface="+mn-ea"/>
                      <a:cs typeface="+mn-cs"/>
                    </a:rPr>
                    <a:t>TELEREHAB</a:t>
                  </a:r>
                </a:p>
              </p:txBody>
            </p:sp>
            <p:pic>
              <p:nvPicPr>
                <p:cNvPr id="38" name="Immagine 38">
                  <a:extLst>
                    <a:ext uri="{FF2B5EF4-FFF2-40B4-BE49-F238E27FC236}">
                      <a16:creationId xmlns:a16="http://schemas.microsoft.com/office/drawing/2014/main" id="{6DD04D8D-A3B2-9C22-3E22-16AE4BDB68CE}"/>
                    </a:ext>
                  </a:extLst>
                </p:cNvPr>
                <p:cNvPicPr>
                  <a:picLocks noChangeAspect="1"/>
                </p:cNvPicPr>
                <p:nvPr/>
              </p:nvPicPr>
              <p:blipFill>
                <a:blip r:embed="rId11">
                  <a:extLst>
                    <a:ext uri="{28A0092B-C50C-407E-A947-70E740481C1C}">
                      <a14:useLocalDpi xmlns:a14="http://schemas.microsoft.com/office/drawing/2010/main" val="0"/>
                    </a:ext>
                  </a:extLst>
                </a:blip>
                <a:srcRect l="44840" t="77526" r="25567"/>
                <a:stretch/>
              </p:blipFill>
              <p:spPr>
                <a:xfrm>
                  <a:off x="2667034" y="5671807"/>
                  <a:ext cx="371598" cy="79387"/>
                </a:xfrm>
                <a:prstGeom prst="rect">
                  <a:avLst/>
                </a:prstGeom>
                <a:ln>
                  <a:noFill/>
                </a:ln>
              </p:spPr>
            </p:pic>
          </p:grpSp>
          <p:pic>
            <p:nvPicPr>
              <p:cNvPr id="49" name="Picture 48" descr="A computer monitor on a table&#10;&#10;AI-generated content may be incorrect.">
                <a:extLst>
                  <a:ext uri="{FF2B5EF4-FFF2-40B4-BE49-F238E27FC236}">
                    <a16:creationId xmlns:a16="http://schemas.microsoft.com/office/drawing/2014/main" id="{60653973-97E2-3E3E-6FB6-A579AAFE192E}"/>
                  </a:ext>
                </a:extLst>
              </p:cNvPr>
              <p:cNvPicPr>
                <a:picLocks noChangeAspect="1"/>
              </p:cNvPicPr>
              <p:nvPr/>
            </p:nvPicPr>
            <p:blipFill>
              <a:blip r:embed="rId19">
                <a:extLst>
                  <a:ext uri="{28A0092B-C50C-407E-A947-70E740481C1C}">
                    <a14:useLocalDpi xmlns:a14="http://schemas.microsoft.com/office/drawing/2010/main" val="0"/>
                  </a:ext>
                </a:extLst>
              </a:blip>
              <a:srcRect t="33423" b="21960"/>
              <a:stretch/>
            </p:blipFill>
            <p:spPr>
              <a:xfrm>
                <a:off x="2046821" y="4241626"/>
                <a:ext cx="1934155" cy="1079182"/>
              </a:xfrm>
              <a:prstGeom prst="rect">
                <a:avLst/>
              </a:prstGeom>
            </p:spPr>
          </p:pic>
          <p:pic>
            <p:nvPicPr>
              <p:cNvPr id="43" name="Picture 42" descr="A blue and black logo&#10;&#10;AI-generated content may be incorrect.">
                <a:extLst>
                  <a:ext uri="{FF2B5EF4-FFF2-40B4-BE49-F238E27FC236}">
                    <a16:creationId xmlns:a16="http://schemas.microsoft.com/office/drawing/2014/main" id="{5A8F2AAA-2203-74A5-472D-F4E632C21B62}"/>
                  </a:ext>
                </a:extLst>
              </p:cNvPr>
              <p:cNvPicPr>
                <a:picLocks noChangeAspect="1"/>
              </p:cNvPicPr>
              <p:nvPr/>
            </p:nvPicPr>
            <p:blipFill>
              <a:blip r:embed="rId20">
                <a:extLst>
                  <a:ext uri="{28A0092B-C50C-407E-A947-70E740481C1C}">
                    <a14:useLocalDpi xmlns:a14="http://schemas.microsoft.com/office/drawing/2010/main" val="0"/>
                  </a:ext>
                </a:extLst>
              </a:blip>
              <a:srcRect t="19590" b="15330"/>
              <a:stretch/>
            </p:blipFill>
            <p:spPr>
              <a:xfrm>
                <a:off x="2253484" y="3883978"/>
                <a:ext cx="1429334" cy="338616"/>
              </a:xfrm>
              <a:prstGeom prst="rect">
                <a:avLst/>
              </a:prstGeom>
              <a:noFill/>
            </p:spPr>
          </p:pic>
          <p:pic>
            <p:nvPicPr>
              <p:cNvPr id="37" name="Picture 36" descr="Blue letters on a black background&#10;&#10;AI-generated content may be incorrect.">
                <a:extLst>
                  <a:ext uri="{FF2B5EF4-FFF2-40B4-BE49-F238E27FC236}">
                    <a16:creationId xmlns:a16="http://schemas.microsoft.com/office/drawing/2014/main" id="{E30DD9A1-1F08-6135-D75D-BC2F6203DDC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64668" y="3902935"/>
                <a:ext cx="1297952" cy="361085"/>
              </a:xfrm>
              <a:prstGeom prst="rect">
                <a:avLst/>
              </a:prstGeom>
            </p:spPr>
          </p:pic>
        </p:grpSp>
        <p:sp>
          <p:nvSpPr>
            <p:cNvPr id="100" name="Rectangle: Rounded Corners 99">
              <a:extLst>
                <a:ext uri="{FF2B5EF4-FFF2-40B4-BE49-F238E27FC236}">
                  <a16:creationId xmlns:a16="http://schemas.microsoft.com/office/drawing/2014/main" id="{B26D7193-E574-6C93-3ECE-961382449EA8}"/>
                </a:ext>
              </a:extLst>
            </p:cNvPr>
            <p:cNvSpPr/>
            <p:nvPr/>
          </p:nvSpPr>
          <p:spPr>
            <a:xfrm>
              <a:off x="657638" y="5670062"/>
              <a:ext cx="3220799" cy="282198"/>
            </a:xfrm>
            <a:prstGeom prst="roundRect">
              <a:avLst>
                <a:gd name="adj" fmla="val 2818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r>
                <a:rPr lang="en-US" sz="1000" dirty="0">
                  <a:solidFill>
                    <a:srgbClr val="179ACD"/>
                  </a:solidFill>
                  <a:latin typeface="Gilroy-Black" panose="00000A00000000000000" pitchFamily="2" charset="0"/>
                </a:rPr>
                <a:t>The quality of the clinical excellence at home</a:t>
              </a:r>
              <a:r>
                <a:rPr lang="en-US" sz="1000" dirty="0">
                  <a:solidFill>
                    <a:srgbClr val="000082"/>
                  </a:solidFill>
                  <a:latin typeface="Gilroy-Black" panose="00000A00000000000000" pitchFamily="2" charset="0"/>
                </a:rPr>
                <a:t>.</a:t>
              </a:r>
            </a:p>
          </p:txBody>
        </p:sp>
      </p:grpSp>
      <p:grpSp>
        <p:nvGrpSpPr>
          <p:cNvPr id="103" name="Group 102">
            <a:extLst>
              <a:ext uri="{FF2B5EF4-FFF2-40B4-BE49-F238E27FC236}">
                <a16:creationId xmlns:a16="http://schemas.microsoft.com/office/drawing/2014/main" id="{CDB97D93-9EB5-C3EE-59F2-DB7E211F804E}"/>
              </a:ext>
            </a:extLst>
          </p:cNvPr>
          <p:cNvGrpSpPr/>
          <p:nvPr/>
        </p:nvGrpSpPr>
        <p:grpSpPr>
          <a:xfrm>
            <a:off x="4449675" y="5325843"/>
            <a:ext cx="1831250" cy="1021203"/>
            <a:chOff x="4449350" y="5445815"/>
            <a:chExt cx="1831250" cy="1021203"/>
          </a:xfrm>
        </p:grpSpPr>
        <p:grpSp>
          <p:nvGrpSpPr>
            <p:cNvPr id="34" name="Group 33">
              <a:extLst>
                <a:ext uri="{FF2B5EF4-FFF2-40B4-BE49-F238E27FC236}">
                  <a16:creationId xmlns:a16="http://schemas.microsoft.com/office/drawing/2014/main" id="{3D973B78-42FD-6067-E2F0-D66E08EA66BE}"/>
                </a:ext>
              </a:extLst>
            </p:cNvPr>
            <p:cNvGrpSpPr/>
            <p:nvPr/>
          </p:nvGrpSpPr>
          <p:grpSpPr>
            <a:xfrm>
              <a:off x="4449350" y="5445815"/>
              <a:ext cx="1648816" cy="924009"/>
              <a:chOff x="693370" y="4827166"/>
              <a:chExt cx="1648816" cy="924009"/>
            </a:xfrm>
          </p:grpSpPr>
          <p:pic>
            <p:nvPicPr>
              <p:cNvPr id="66" name="Picture 65" descr="A white tv with a black screen&#10;&#10;Description automatically generated with medium confidence">
                <a:extLst>
                  <a:ext uri="{FF2B5EF4-FFF2-40B4-BE49-F238E27FC236}">
                    <a16:creationId xmlns:a16="http://schemas.microsoft.com/office/drawing/2014/main" id="{88C43FD6-CEF1-9820-1F64-F74FBAA4DFA7}"/>
                  </a:ext>
                </a:extLst>
              </p:cNvPr>
              <p:cNvPicPr>
                <a:picLocks noChangeAspect="1"/>
              </p:cNvPicPr>
              <p:nvPr/>
            </p:nvPicPr>
            <p:blipFill>
              <a:blip r:embed="rId22">
                <a:extLst>
                  <a:ext uri="{28A0092B-C50C-407E-A947-70E740481C1C}">
                    <a14:useLocalDpi xmlns:a14="http://schemas.microsoft.com/office/drawing/2010/main" val="0"/>
                  </a:ext>
                </a:extLst>
              </a:blip>
              <a:srcRect l="9882" t="25690" r="10940" b="18903"/>
              <a:stretch/>
            </p:blipFill>
            <p:spPr>
              <a:xfrm>
                <a:off x="693370" y="4827166"/>
                <a:ext cx="1055868" cy="924009"/>
              </a:xfrm>
              <a:prstGeom prst="rect">
                <a:avLst/>
              </a:prstGeom>
            </p:spPr>
          </p:pic>
          <p:pic>
            <p:nvPicPr>
              <p:cNvPr id="32" name="Picture 31" descr="A blue and black logo&#10;&#10;AI-generated content may be incorrect.">
                <a:extLst>
                  <a:ext uri="{FF2B5EF4-FFF2-40B4-BE49-F238E27FC236}">
                    <a16:creationId xmlns:a16="http://schemas.microsoft.com/office/drawing/2014/main" id="{B29ACAC8-96AB-772D-A490-73B11FA9969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80126" y="5089192"/>
                <a:ext cx="762060" cy="351210"/>
              </a:xfrm>
              <a:prstGeom prst="rect">
                <a:avLst/>
              </a:prstGeom>
            </p:spPr>
          </p:pic>
        </p:grpSp>
        <p:sp>
          <p:nvSpPr>
            <p:cNvPr id="102" name="Rectangle: Rounded Corners 101">
              <a:extLst>
                <a:ext uri="{FF2B5EF4-FFF2-40B4-BE49-F238E27FC236}">
                  <a16:creationId xmlns:a16="http://schemas.microsoft.com/office/drawing/2014/main" id="{EE0E2829-11D8-13BE-3953-89F52C8929EC}"/>
                </a:ext>
              </a:extLst>
            </p:cNvPr>
            <p:cNvSpPr/>
            <p:nvPr/>
          </p:nvSpPr>
          <p:spPr>
            <a:xfrm>
              <a:off x="5227777" y="6277573"/>
              <a:ext cx="1052823" cy="189445"/>
            </a:xfrm>
            <a:prstGeom prst="roundRect">
              <a:avLst>
                <a:gd name="adj" fmla="val 34903"/>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r>
                <a:rPr lang="en-US" sz="1000" dirty="0">
                  <a:solidFill>
                    <a:srgbClr val="179ACD"/>
                  </a:solidFill>
                  <a:latin typeface="Gilroy-Black" panose="00000A00000000000000" pitchFamily="2" charset="0"/>
                </a:rPr>
                <a:t>Pocket rehab</a:t>
              </a:r>
              <a:r>
                <a:rPr lang="en-US" sz="1000" dirty="0">
                  <a:solidFill>
                    <a:srgbClr val="000082"/>
                  </a:solidFill>
                  <a:latin typeface="Gilroy-Black" panose="00000A00000000000000" pitchFamily="2" charset="0"/>
                </a:rPr>
                <a:t>.</a:t>
              </a:r>
            </a:p>
          </p:txBody>
        </p:sp>
      </p:grpSp>
      <p:pic>
        <p:nvPicPr>
          <p:cNvPr id="20" name="Picture 19" descr="A black and white logo&#10;&#10;Description automatically generated">
            <a:extLst>
              <a:ext uri="{FF2B5EF4-FFF2-40B4-BE49-F238E27FC236}">
                <a16:creationId xmlns:a16="http://schemas.microsoft.com/office/drawing/2014/main" id="{AD3731D3-CDCD-708D-1EF1-E7E8C9F834DE}"/>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1493168" y="40160"/>
            <a:ext cx="698832" cy="254360"/>
          </a:xfrm>
          <a:prstGeom prst="rect">
            <a:avLst/>
          </a:prstGeom>
        </p:spPr>
      </p:pic>
      <p:pic>
        <p:nvPicPr>
          <p:cNvPr id="39" name="Immagine 38">
            <a:extLst>
              <a:ext uri="{FF2B5EF4-FFF2-40B4-BE49-F238E27FC236}">
                <a16:creationId xmlns:a16="http://schemas.microsoft.com/office/drawing/2014/main" id="{A7CC4D4E-21A3-8E8C-B553-7A5F32D9E8AC}"/>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622363" y="222131"/>
            <a:ext cx="1447403" cy="539228"/>
          </a:xfrm>
          <a:prstGeom prst="rect">
            <a:avLst/>
          </a:prstGeom>
        </p:spPr>
      </p:pic>
    </p:spTree>
    <p:extLst>
      <p:ext uri="{BB962C8B-B14F-4D97-AF65-F5344CB8AC3E}">
        <p14:creationId xmlns:p14="http://schemas.microsoft.com/office/powerpoint/2010/main" val="317772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1000"/>
                                        <p:tgtEl>
                                          <p:spTgt spid="47"/>
                                        </p:tgtEl>
                                      </p:cBhvr>
                                    </p:animEffect>
                                    <p:anim calcmode="lin" valueType="num">
                                      <p:cBhvr>
                                        <p:cTn id="28" dur="1000" fill="hold"/>
                                        <p:tgtEl>
                                          <p:spTgt spid="47"/>
                                        </p:tgtEl>
                                        <p:attrNameLst>
                                          <p:attrName>ppt_x</p:attrName>
                                        </p:attrNameLst>
                                      </p:cBhvr>
                                      <p:tavLst>
                                        <p:tav tm="0">
                                          <p:val>
                                            <p:strVal val="#ppt_x"/>
                                          </p:val>
                                        </p:tav>
                                        <p:tav tm="100000">
                                          <p:val>
                                            <p:strVal val="#ppt_x"/>
                                          </p:val>
                                        </p:tav>
                                      </p:tavLst>
                                    </p:anim>
                                    <p:anim calcmode="lin" valueType="num">
                                      <p:cBhvr>
                                        <p:cTn id="2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1000"/>
                                        <p:tgtEl>
                                          <p:spTgt spid="39"/>
                                        </p:tgtEl>
                                      </p:cBhvr>
                                    </p:animEffect>
                                    <p:anim calcmode="lin" valueType="num">
                                      <p:cBhvr>
                                        <p:cTn id="35" dur="1000" fill="hold"/>
                                        <p:tgtEl>
                                          <p:spTgt spid="39"/>
                                        </p:tgtEl>
                                        <p:attrNameLst>
                                          <p:attrName>ppt_x</p:attrName>
                                        </p:attrNameLst>
                                      </p:cBhvr>
                                      <p:tavLst>
                                        <p:tav tm="0">
                                          <p:val>
                                            <p:strVal val="#ppt_x"/>
                                          </p:val>
                                        </p:tav>
                                        <p:tav tm="100000">
                                          <p:val>
                                            <p:strVal val="#ppt_x"/>
                                          </p:val>
                                        </p:tav>
                                      </p:tavLst>
                                    </p:anim>
                                    <p:anim calcmode="lin" valueType="num">
                                      <p:cBhvr>
                                        <p:cTn id="3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hite rectangular objects&#10;&#10;AI-generated content may be incorrect.">
            <a:extLst>
              <a:ext uri="{FF2B5EF4-FFF2-40B4-BE49-F238E27FC236}">
                <a16:creationId xmlns:a16="http://schemas.microsoft.com/office/drawing/2014/main" id="{545B5DD9-3D20-B38F-2816-5EE87D5157DD}"/>
              </a:ext>
            </a:extLst>
          </p:cNvPr>
          <p:cNvPicPr>
            <a:picLocks noChangeAspect="1"/>
          </p:cNvPicPr>
          <p:nvPr/>
        </p:nvPicPr>
        <p:blipFill>
          <a:blip r:embed="rId2"/>
          <a:srcRect r="544"/>
          <a:stretch/>
        </p:blipFill>
        <p:spPr>
          <a:xfrm>
            <a:off x="1" y="3304665"/>
            <a:ext cx="12192000" cy="3553336"/>
          </a:xfrm>
          <a:prstGeom prst="rect">
            <a:avLst/>
          </a:prstGeom>
        </p:spPr>
      </p:pic>
      <p:sp>
        <p:nvSpPr>
          <p:cNvPr id="9" name="Rectangle 8">
            <a:extLst>
              <a:ext uri="{FF2B5EF4-FFF2-40B4-BE49-F238E27FC236}">
                <a16:creationId xmlns:a16="http://schemas.microsoft.com/office/drawing/2014/main" id="{A207C0E5-214F-8D4E-12A0-B586989F8608}"/>
              </a:ext>
            </a:extLst>
          </p:cNvPr>
          <p:cNvSpPr/>
          <p:nvPr/>
        </p:nvSpPr>
        <p:spPr>
          <a:xfrm>
            <a:off x="0" y="0"/>
            <a:ext cx="12192000" cy="3304665"/>
          </a:xfrm>
          <a:prstGeom prst="rect">
            <a:avLst/>
          </a:prstGeom>
          <a:solidFill>
            <a:srgbClr val="2B4D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6" name="Group 15">
            <a:extLst>
              <a:ext uri="{FF2B5EF4-FFF2-40B4-BE49-F238E27FC236}">
                <a16:creationId xmlns:a16="http://schemas.microsoft.com/office/drawing/2014/main" id="{CEF2DC9E-A4DD-9DA2-AB5D-2C3D5D6A57B2}"/>
              </a:ext>
            </a:extLst>
          </p:cNvPr>
          <p:cNvGrpSpPr/>
          <p:nvPr/>
        </p:nvGrpSpPr>
        <p:grpSpPr>
          <a:xfrm>
            <a:off x="648374" y="1272258"/>
            <a:ext cx="6408799" cy="1626086"/>
            <a:chOff x="857924" y="1376001"/>
            <a:chExt cx="6408799" cy="1626086"/>
          </a:xfrm>
        </p:grpSpPr>
        <p:sp>
          <p:nvSpPr>
            <p:cNvPr id="10" name="Content Placeholder 2">
              <a:extLst>
                <a:ext uri="{FF2B5EF4-FFF2-40B4-BE49-F238E27FC236}">
                  <a16:creationId xmlns:a16="http://schemas.microsoft.com/office/drawing/2014/main" id="{B7A269B2-59A5-3414-4E3F-B1AC84F44197}"/>
                </a:ext>
              </a:extLst>
            </p:cNvPr>
            <p:cNvSpPr txBox="1">
              <a:spLocks/>
            </p:cNvSpPr>
            <p:nvPr/>
          </p:nvSpPr>
          <p:spPr>
            <a:xfrm>
              <a:off x="857924" y="1376001"/>
              <a:ext cx="3142576" cy="1626086"/>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en-US" baseline="30000">
                  <a:solidFill>
                    <a:schemeClr val="bg1"/>
                  </a:solidFill>
                  <a:latin typeface="Bond4F-Light" panose="02000000000000000000" pitchFamily="50" charset="0"/>
                </a:rPr>
                <a:t>All devices are:</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30000" noProof="0">
                  <a:ln>
                    <a:noFill/>
                  </a:ln>
                  <a:solidFill>
                    <a:srgbClr val="009FE3"/>
                  </a:solidFill>
                  <a:effectLst/>
                  <a:uLnTx/>
                  <a:uFillTx/>
                  <a:latin typeface="Bond4F-Light" panose="02000000000000000000" pitchFamily="50" charset="0"/>
                  <a:ea typeface="+mn-ea"/>
                  <a:cs typeface="+mn-cs"/>
                </a:rPr>
                <a:t>•</a:t>
              </a:r>
              <a:r>
                <a:rPr kumimoji="0" lang="en-US" b="0" i="0" u="none" strike="noStrike" kern="1200" cap="none" spc="0" normalizeH="0" baseline="30000" noProof="0">
                  <a:ln>
                    <a:noFill/>
                  </a:ln>
                  <a:solidFill>
                    <a:schemeClr val="bg1"/>
                  </a:solidFill>
                  <a:effectLst/>
                  <a:uLnTx/>
                  <a:uFillTx/>
                  <a:latin typeface="Bond4F-Light" panose="02000000000000000000" pitchFamily="50" charset="0"/>
                  <a:ea typeface="+mn-ea"/>
                  <a:cs typeface="+mn-cs"/>
                </a:rPr>
                <a:t> available for adults and children</a:t>
              </a:r>
            </a:p>
            <a:p>
              <a:pPr marL="176213" marR="0" lvl="0" indent="-176213"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30000" noProof="0">
                  <a:ln>
                    <a:noFill/>
                  </a:ln>
                  <a:solidFill>
                    <a:srgbClr val="009FE3"/>
                  </a:solidFill>
                  <a:effectLst/>
                  <a:uLnTx/>
                  <a:uFillTx/>
                  <a:latin typeface="Bond4F-Light" panose="02000000000000000000" pitchFamily="50" charset="0"/>
                  <a:ea typeface="+mn-ea"/>
                  <a:cs typeface="+mn-cs"/>
                </a:rPr>
                <a:t>•</a:t>
              </a:r>
              <a:r>
                <a:rPr kumimoji="0" lang="en-US" b="0" i="0" u="none" strike="noStrike" kern="1200" cap="none" spc="0" normalizeH="0" baseline="30000" noProof="0">
                  <a:ln>
                    <a:noFill/>
                  </a:ln>
                  <a:solidFill>
                    <a:schemeClr val="bg1"/>
                  </a:solidFill>
                  <a:effectLst/>
                  <a:uLnTx/>
                  <a:uFillTx/>
                  <a:latin typeface="Bond4F-Light" panose="02000000000000000000" pitchFamily="50" charset="0"/>
                  <a:ea typeface="+mn-ea"/>
                  <a:cs typeface="+mn-cs"/>
                </a:rPr>
                <a:t> available in all languages</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30000" noProof="0">
                  <a:ln>
                    <a:noFill/>
                  </a:ln>
                  <a:solidFill>
                    <a:srgbClr val="009FE3"/>
                  </a:solidFill>
                  <a:effectLst/>
                  <a:uLnTx/>
                  <a:uFillTx/>
                  <a:latin typeface="Bond4F-Light" panose="02000000000000000000" pitchFamily="50" charset="0"/>
                  <a:ea typeface="+mn-ea"/>
                  <a:cs typeface="+mn-cs"/>
                </a:rPr>
                <a:t>•</a:t>
              </a:r>
              <a:r>
                <a:rPr kumimoji="0" lang="en-US" b="0" i="0" u="none" strike="noStrike" kern="1200" cap="none" spc="0" normalizeH="0" baseline="30000" noProof="0">
                  <a:ln>
                    <a:noFill/>
                  </a:ln>
                  <a:solidFill>
                    <a:schemeClr val="bg1"/>
                  </a:solidFill>
                  <a:effectLst/>
                  <a:uLnTx/>
                  <a:uFillTx/>
                  <a:latin typeface="Bond4F-Light" panose="02000000000000000000" pitchFamily="50" charset="0"/>
                  <a:ea typeface="+mn-ea"/>
                  <a:cs typeface="+mn-cs"/>
                </a:rPr>
                <a:t> connected to the Kloud</a:t>
              </a:r>
            </a:p>
          </p:txBody>
        </p:sp>
        <p:sp>
          <p:nvSpPr>
            <p:cNvPr id="14" name="Content Placeholder 2">
              <a:extLst>
                <a:ext uri="{FF2B5EF4-FFF2-40B4-BE49-F238E27FC236}">
                  <a16:creationId xmlns:a16="http://schemas.microsoft.com/office/drawing/2014/main" id="{F8726303-8520-2038-E954-81443A86CD6D}"/>
                </a:ext>
              </a:extLst>
            </p:cNvPr>
            <p:cNvSpPr txBox="1">
              <a:spLocks/>
            </p:cNvSpPr>
            <p:nvPr/>
          </p:nvSpPr>
          <p:spPr>
            <a:xfrm>
              <a:off x="4124147" y="1791499"/>
              <a:ext cx="3142576" cy="1210588"/>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30000" noProof="0">
                  <a:ln>
                    <a:noFill/>
                  </a:ln>
                  <a:solidFill>
                    <a:srgbClr val="009FE3"/>
                  </a:solidFill>
                  <a:effectLst/>
                  <a:uLnTx/>
                  <a:uFillTx/>
                  <a:latin typeface="Bond4F-Light" panose="02000000000000000000" pitchFamily="50" charset="0"/>
                  <a:ea typeface="+mn-ea"/>
                  <a:cs typeface="+mn-cs"/>
                </a:rPr>
                <a:t>•</a:t>
              </a:r>
              <a:r>
                <a:rPr kumimoji="0" lang="en-US" b="0" i="0" u="none" strike="noStrike" kern="1200" cap="none" spc="0" normalizeH="0" baseline="30000" noProof="0">
                  <a:ln>
                    <a:noFill/>
                  </a:ln>
                  <a:solidFill>
                    <a:schemeClr val="bg1"/>
                  </a:solidFill>
                  <a:effectLst/>
                  <a:uLnTx/>
                  <a:uFillTx/>
                  <a:latin typeface="Bond4F-Light" panose="02000000000000000000" pitchFamily="50" charset="0"/>
                  <a:ea typeface="+mn-ea"/>
                  <a:cs typeface="+mn-cs"/>
                </a:rPr>
                <a:t> MDR compliant</a:t>
              </a:r>
            </a:p>
            <a:p>
              <a:pPr marL="0" indent="0" algn="just">
                <a:lnSpc>
                  <a:spcPct val="100000"/>
                </a:lnSpc>
                <a:buNone/>
                <a:defRPr/>
              </a:pPr>
              <a:r>
                <a:rPr kumimoji="0" lang="en-US" b="0" i="0" u="none" strike="noStrike" kern="1200" cap="none" spc="0" normalizeH="0" baseline="30000" noProof="0">
                  <a:ln>
                    <a:noFill/>
                  </a:ln>
                  <a:solidFill>
                    <a:srgbClr val="009FE3"/>
                  </a:solidFill>
                  <a:effectLst/>
                  <a:uLnTx/>
                  <a:uFillTx/>
                  <a:latin typeface="Bond4F-Light" panose="02000000000000000000" pitchFamily="50" charset="0"/>
                  <a:ea typeface="+mn-ea"/>
                  <a:cs typeface="+mn-cs"/>
                </a:rPr>
                <a:t>•</a:t>
              </a:r>
              <a:r>
                <a:rPr kumimoji="0" lang="en-US" b="0" i="0" u="none" strike="noStrike" kern="1200" cap="none" spc="0" normalizeH="0" baseline="30000" noProof="0">
                  <a:ln>
                    <a:noFill/>
                  </a:ln>
                  <a:solidFill>
                    <a:schemeClr val="bg1"/>
                  </a:solidFill>
                  <a:effectLst/>
                  <a:uLnTx/>
                  <a:uFillTx/>
                  <a:latin typeface="Bond4F-Light" panose="02000000000000000000" pitchFamily="50" charset="0"/>
                  <a:ea typeface="+mn-ea"/>
                  <a:cs typeface="+mn-cs"/>
                </a:rPr>
                <a:t> GDPR compliant</a:t>
              </a:r>
              <a:endParaRPr kumimoji="0" lang="en-US" b="1" i="0" u="none" strike="noStrike" kern="1200" cap="none" spc="0" normalizeH="0" baseline="30000" noProof="0">
                <a:ln>
                  <a:noFill/>
                </a:ln>
                <a:solidFill>
                  <a:schemeClr val="bg1"/>
                </a:solidFill>
                <a:effectLst/>
                <a:uLnTx/>
                <a:uFillTx/>
                <a:latin typeface="Bond4F-Light" panose="02000000000000000000" pitchFamily="50" charset="0"/>
                <a:ea typeface="+mn-ea"/>
                <a:cs typeface="+mn-cs"/>
              </a:endParaRPr>
            </a:p>
            <a:p>
              <a:pPr marL="176213" marR="0" lvl="0" indent="-176213"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30000" noProof="0">
                  <a:ln>
                    <a:noFill/>
                  </a:ln>
                  <a:solidFill>
                    <a:srgbClr val="009FE3"/>
                  </a:solidFill>
                  <a:effectLst/>
                  <a:uLnTx/>
                  <a:uFillTx/>
                  <a:latin typeface="Bond4F-Light" panose="02000000000000000000" pitchFamily="50" charset="0"/>
                  <a:ea typeface="+mn-ea"/>
                  <a:cs typeface="+mn-cs"/>
                </a:rPr>
                <a:t>•</a:t>
              </a:r>
              <a:r>
                <a:rPr kumimoji="0" lang="en-US" b="0" i="0" u="none" strike="noStrike" kern="1200" cap="none" spc="0" normalizeH="0" baseline="30000" noProof="0">
                  <a:ln>
                    <a:noFill/>
                  </a:ln>
                  <a:solidFill>
                    <a:schemeClr val="bg1"/>
                  </a:solidFill>
                  <a:effectLst/>
                  <a:uLnTx/>
                  <a:uFillTx/>
                  <a:latin typeface="Bond4F-Light" panose="02000000000000000000" pitchFamily="50" charset="0"/>
                  <a:ea typeface="+mn-ea"/>
                  <a:cs typeface="+mn-cs"/>
                </a:rPr>
                <a:t> Medical Class I </a:t>
              </a:r>
              <a:r>
                <a:rPr lang="en-US" baseline="30000">
                  <a:solidFill>
                    <a:schemeClr val="bg1"/>
                  </a:solidFill>
                  <a:latin typeface="Bond4F-Light" panose="02000000000000000000" pitchFamily="50" charset="0"/>
                </a:rPr>
                <a:t>c</a:t>
              </a:r>
              <a:r>
                <a:rPr kumimoji="0" lang="en-US" b="0" i="0" u="none" strike="noStrike" kern="1200" cap="none" spc="0" normalizeH="0" baseline="30000" noProof="0" err="1">
                  <a:ln>
                    <a:noFill/>
                  </a:ln>
                  <a:solidFill>
                    <a:schemeClr val="bg1"/>
                  </a:solidFill>
                  <a:effectLst/>
                  <a:uLnTx/>
                  <a:uFillTx/>
                  <a:latin typeface="Bond4F-Light" panose="02000000000000000000" pitchFamily="50" charset="0"/>
                  <a:ea typeface="+mn-ea"/>
                  <a:cs typeface="+mn-cs"/>
                </a:rPr>
                <a:t>ertified</a:t>
              </a:r>
              <a:endParaRPr kumimoji="0" lang="en-US" b="0" i="0" u="none" strike="noStrike" kern="1200" cap="none" spc="0" normalizeH="0" baseline="30000" noProof="0">
                <a:ln>
                  <a:noFill/>
                </a:ln>
                <a:solidFill>
                  <a:schemeClr val="bg1"/>
                </a:solidFill>
                <a:effectLst/>
                <a:uLnTx/>
                <a:uFillTx/>
                <a:latin typeface="Bond4F-Light" panose="02000000000000000000" pitchFamily="50" charset="0"/>
                <a:ea typeface="+mn-ea"/>
                <a:cs typeface="+mn-cs"/>
              </a:endParaRPr>
            </a:p>
          </p:txBody>
        </p:sp>
      </p:grpSp>
    </p:spTree>
    <p:extLst>
      <p:ext uri="{BB962C8B-B14F-4D97-AF65-F5344CB8AC3E}">
        <p14:creationId xmlns:p14="http://schemas.microsoft.com/office/powerpoint/2010/main" val="1983978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F519D-43BF-7276-0D39-7CD6BCC5E64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734AEDD-F3CE-475E-C197-E0BCE20B2D54}"/>
              </a:ext>
            </a:extLst>
          </p:cNvPr>
          <p:cNvGrpSpPr/>
          <p:nvPr/>
        </p:nvGrpSpPr>
        <p:grpSpPr>
          <a:xfrm rot="10800000">
            <a:off x="-53525" y="1481752"/>
            <a:ext cx="11390251" cy="630942"/>
            <a:chOff x="1061058" y="1491160"/>
            <a:chExt cx="11390251" cy="630942"/>
          </a:xfrm>
        </p:grpSpPr>
        <p:cxnSp>
          <p:nvCxnSpPr>
            <p:cNvPr id="3" name="Straight Connector 2">
              <a:extLst>
                <a:ext uri="{FF2B5EF4-FFF2-40B4-BE49-F238E27FC236}">
                  <a16:creationId xmlns:a16="http://schemas.microsoft.com/office/drawing/2014/main" id="{CC46758D-4B04-4A6F-11E4-0ACD276E543D}"/>
                </a:ext>
              </a:extLst>
            </p:cNvPr>
            <p:cNvCxnSpPr>
              <a:cxnSpLocks/>
            </p:cNvCxnSpPr>
            <p:nvPr/>
          </p:nvCxnSpPr>
          <p:spPr>
            <a:xfrm rot="10800000" flipH="1">
              <a:off x="1248086" y="1906381"/>
              <a:ext cx="11203223" cy="14148"/>
            </a:xfrm>
            <a:prstGeom prst="line">
              <a:avLst/>
            </a:prstGeom>
            <a:solidFill>
              <a:schemeClr val="bg1"/>
            </a:solidFill>
            <a:ln>
              <a:solidFill>
                <a:srgbClr val="00008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9940CC-58A7-2E46-F32D-1E66DB145449}"/>
                </a:ext>
              </a:extLst>
            </p:cNvPr>
            <p:cNvSpPr txBox="1"/>
            <p:nvPr/>
          </p:nvSpPr>
          <p:spPr>
            <a:xfrm>
              <a:off x="1061058" y="1491160"/>
              <a:ext cx="315528" cy="630942"/>
            </a:xfrm>
            <a:prstGeom prst="rect">
              <a:avLst/>
            </a:prstGeom>
            <a:noFill/>
          </p:spPr>
          <p:txBody>
            <a:bodyPr wrap="square" rtlCol="0">
              <a:spAutoFit/>
            </a:bodyPr>
            <a:lstStyle/>
            <a:p>
              <a:r>
                <a:rPr lang="it-IT" sz="3500" dirty="0">
                  <a:solidFill>
                    <a:srgbClr val="000082"/>
                  </a:solidFill>
                  <a:latin typeface="Gilroy-Black" panose="00000A00000000000000" pitchFamily="2" charset="0"/>
                  <a:ea typeface="+mj-ea"/>
                  <a:cs typeface="+mj-cs"/>
                </a:rPr>
                <a:t>.</a:t>
              </a:r>
            </a:p>
          </p:txBody>
        </p:sp>
      </p:grpSp>
      <p:pic>
        <p:nvPicPr>
          <p:cNvPr id="7" name="Picture 6" descr="A group of small houses with different colors&#10;&#10;AI-generated content may be incorrect.">
            <a:extLst>
              <a:ext uri="{FF2B5EF4-FFF2-40B4-BE49-F238E27FC236}">
                <a16:creationId xmlns:a16="http://schemas.microsoft.com/office/drawing/2014/main" id="{7D51B00B-CD78-1020-2F2B-116A1DF0CFC4}"/>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9495" b="82707" l="1576" r="97899">
                        <a14:foregroundMark x1="10424" y1="39071" x2="10424" y2="39071"/>
                        <a14:foregroundMark x1="5939" y1="40525" x2="5939" y2="40525"/>
                        <a14:foregroundMark x1="4485" y1="41414" x2="21010" y2="53859"/>
                        <a14:foregroundMark x1="42465" y1="40404" x2="44646" y2="37778"/>
                        <a14:foregroundMark x1="5091" y1="40404" x2="21091" y2="54747"/>
                        <a14:foregroundMark x1="21091" y1="54747" x2="32242" y2="50465"/>
                        <a14:foregroundMark x1="32242" y1="50465" x2="35515" y2="47192"/>
                        <a14:foregroundMark x1="2182" y1="39071" x2="29300" y2="17719"/>
                        <a14:foregroundMark x1="53227" y1="6180" x2="57091" y2="4444"/>
                        <a14:foregroundMark x1="57091" y1="4444" x2="68323" y2="4404"/>
                        <a14:foregroundMark x1="82040" y1="14946" x2="90141" y2="21172"/>
                        <a14:foregroundMark x1="68323" y1="4404" x2="71222" y2="6632"/>
                        <a14:foregroundMark x1="90141" y1="21172" x2="96081" y2="27879"/>
                        <a14:foregroundMark x1="96081" y1="27879" x2="99475" y2="38343"/>
                        <a14:foregroundMark x1="99475" y1="38343" x2="92404" y2="52242"/>
                        <a14:foregroundMark x1="92404" y1="52242" x2="82747" y2="54465"/>
                        <a14:foregroundMark x1="82747" y1="54465" x2="73131" y2="53778"/>
                        <a14:foregroundMark x1="73131" y1="53778" x2="64768" y2="55636"/>
                        <a14:foregroundMark x1="64768" y1="55636" x2="58424" y2="67475"/>
                        <a14:foregroundMark x1="58424" y1="67475" x2="50020" y2="74828"/>
                        <a14:foregroundMark x1="50020" y1="74828" x2="33172" y2="73212"/>
                        <a14:foregroundMark x1="33172" y1="73212" x2="1616" y2="44404"/>
                        <a14:foregroundMark x1="1616" y1="44404" x2="1899" y2="38667"/>
                        <a14:foregroundMark x1="50707" y1="22263" x2="56081" y2="15152"/>
                        <a14:foregroundMark x1="56081" y1="15152" x2="56081" y2="15030"/>
                        <a14:foregroundMark x1="58828" y1="9535" x2="70303" y2="16485"/>
                        <a14:foregroundMark x1="58101" y1="9939" x2="47556" y2="19232"/>
                        <a14:foregroundMark x1="82020" y1="25010" x2="97899" y2="40000"/>
                        <a14:foregroundMark x1="97899" y1="40000" x2="95636" y2="40404"/>
                        <a14:foregroundMark x1="83475" y1="31556" x2="83475" y2="31556"/>
                        <a14:foregroundMark x1="86667" y1="34586" x2="86667" y2="34586"/>
                        <a14:foregroundMark x1="87232" y1="33010" x2="86828" y2="36768"/>
                        <a14:foregroundMark x1="54909" y1="45010" x2="65293" y2="40687"/>
                        <a14:foregroundMark x1="65293" y1="40687" x2="70141" y2="44727"/>
                        <a14:foregroundMark x1="51030" y1="62263" x2="41172" y2="58626"/>
                        <a14:foregroundMark x1="41172" y1="58626" x2="50424" y2="60081"/>
                        <a14:foregroundMark x1="44929" y1="54465" x2="56081" y2="63879"/>
                        <a14:foregroundMark x1="62909" y1="36606" x2="70707" y2="41818"/>
                        <a14:foregroundMark x1="30303" y1="72566" x2="39434" y2="77535"/>
                        <a14:foregroundMark x1="39434" y1="77535" x2="44929" y2="75596"/>
                        <a14:foregroundMark x1="37374" y1="77939" x2="44646" y2="76040"/>
                        <a14:foregroundMark x1="20727" y1="61131" x2="34990" y2="79677"/>
                        <a14:foregroundMark x1="34990" y1="79677" x2="41899" y2="82707"/>
                        <a14:foregroundMark x1="41899" y1="82707" x2="55071" y2="69374"/>
                        <a14:foregroundMark x1="21172" y1="62990" x2="27030" y2="70545"/>
                        <a14:foregroundMark x1="27030" y1="70545" x2="31152" y2="72848"/>
                        <a14:foregroundMark x1="22303" y1="67192" x2="22909" y2="67192"/>
                        <a14:foregroundMark x1="22747" y1="65616" x2="30424" y2="74303"/>
                        <a14:foregroundMark x1="35960" y1="58505" x2="42465" y2="54586"/>
                        <a14:foregroundMark x1="42465" y1="54586" x2="42465" y2="54586"/>
                        <a14:foregroundMark x1="46384" y1="61697" x2="42626" y2="64162"/>
                        <a14:foregroundMark x1="47677" y1="62263" x2="47677" y2="62263"/>
                        <a14:foregroundMark x1="47677" y1="64000" x2="47677" y2="64000"/>
                        <a14:foregroundMark x1="44646" y1="65455" x2="49697" y2="63273"/>
                        <a14:foregroundMark x1="92323" y1="41818" x2="92323" y2="41818"/>
                        <a14:backgroundMark x1="8121" y1="32566" x2="1616" y2="37010"/>
                        <a14:backgroundMark x1="1616" y1="37010" x2="1010" y2="31111"/>
                        <a14:backgroundMark x1="566" y1="44444" x2="7879" y2="53455"/>
                        <a14:backgroundMark x1="7879" y1="53455" x2="3354" y2="54869"/>
                        <a14:backgroundMark x1="63030" y1="72283" x2="84970" y2="58909"/>
                        <a14:backgroundMark x1="84970" y1="58909" x2="91758" y2="61657"/>
                        <a14:backgroundMark x1="91758" y1="61657" x2="87596" y2="72081"/>
                        <a14:backgroundMark x1="87596" y1="72081" x2="70384" y2="79232"/>
                        <a14:backgroundMark x1="70384" y1="79232" x2="62384" y2="78909"/>
                        <a14:backgroundMark x1="62384" y1="78909" x2="63919" y2="72283"/>
                        <a14:backgroundMark x1="82909" y1="57495" x2="63354" y2="74869"/>
                        <a14:backgroundMark x1="67111" y1="10828" x2="74505" y2="18141"/>
                        <a14:backgroundMark x1="74505" y1="18141" x2="83232" y2="13899"/>
                        <a14:backgroundMark x1="83232" y1="13899" x2="83636" y2="13010"/>
                        <a14:backgroundMark x1="71879" y1="7071" x2="80444" y2="13293"/>
                        <a14:backgroundMark x1="64646" y1="71515" x2="79838" y2="59919"/>
                        <a14:backgroundMark x1="29697" y1="17172" x2="35919" y2="21778"/>
                        <a14:backgroundMark x1="35919" y1="21778" x2="50707" y2="11111"/>
                        <a14:backgroundMark x1="50707" y1="11111" x2="28566" y2="14747"/>
                        <a14:backgroundMark x1="28566" y1="14747" x2="26949" y2="15717"/>
                        <a14:backgroundMark x1="30141" y1="17616" x2="50869" y2="7030"/>
                        <a14:backgroundMark x1="71152" y1="6586" x2="71152" y2="6586"/>
                        <a14:backgroundMark x1="51879" y1="6586" x2="51879" y2="6586"/>
                        <a14:backgroundMark x1="53051" y1="6586" x2="51596" y2="7030"/>
                        <a14:backgroundMark x1="70707" y1="5859" x2="70869" y2="6869"/>
                        <a14:backgroundMark x1="71030" y1="6303" x2="72606" y2="8162"/>
                        <a14:backgroundMark x1="30424" y1="16889" x2="36646" y2="15152"/>
                        <a14:backgroundMark x1="30869" y1="16283" x2="34626" y2="14545"/>
                        <a14:backgroundMark x1="50424" y1="7596" x2="50586" y2="7313"/>
                        <a14:backgroundMark x1="70586" y1="6424" x2="70586" y2="6424"/>
                        <a14:backgroundMark x1="53051" y1="6303" x2="53051" y2="6303"/>
                        <a14:backgroundMark x1="51434" y1="7030" x2="51434" y2="7030"/>
                        <a14:backgroundMark x1="50586" y1="7758" x2="52323" y2="6141"/>
                        <a14:backgroundMark x1="51879" y1="7152" x2="53172" y2="6424"/>
                        <a14:backgroundMark x1="70707" y1="6303" x2="72040" y2="5859"/>
                        <a14:backgroundMark x1="83192" y1="11071" x2="82465" y2="10505"/>
                        <a14:backgroundMark x1="82303" y1="12808" x2="80889" y2="11798"/>
                        <a14:backgroundMark x1="80162" y1="13535" x2="81455" y2="14141"/>
                        <a14:backgroundMark x1="53495" y1="6141" x2="53172" y2="7313"/>
                        <a14:backgroundMark x1="52606" y1="6747" x2="53172" y2="6303"/>
                      </a14:backgroundRemoval>
                    </a14:imgEffect>
                  </a14:imgLayer>
                </a14:imgProps>
              </a:ext>
              <a:ext uri="{28A0092B-C50C-407E-A947-70E740481C1C}">
                <a14:useLocalDpi xmlns:a14="http://schemas.microsoft.com/office/drawing/2010/main"/>
              </a:ext>
            </a:extLst>
          </a:blip>
          <a:srcRect t="5437" b="19267"/>
          <a:stretch/>
        </p:blipFill>
        <p:spPr>
          <a:xfrm>
            <a:off x="1949074" y="1909404"/>
            <a:ext cx="6572250" cy="4948596"/>
          </a:xfrm>
          <a:prstGeom prst="rect">
            <a:avLst/>
          </a:prstGeom>
        </p:spPr>
      </p:pic>
      <p:sp>
        <p:nvSpPr>
          <p:cNvPr id="32" name="Rectangle: Rounded Corners 31">
            <a:extLst>
              <a:ext uri="{FF2B5EF4-FFF2-40B4-BE49-F238E27FC236}">
                <a16:creationId xmlns:a16="http://schemas.microsoft.com/office/drawing/2014/main" id="{8448A359-83C8-9F78-7795-D56A1BDC7A50}"/>
              </a:ext>
            </a:extLst>
          </p:cNvPr>
          <p:cNvSpPr/>
          <p:nvPr/>
        </p:nvSpPr>
        <p:spPr>
          <a:xfrm>
            <a:off x="-12185" y="3055324"/>
            <a:ext cx="2106521" cy="416298"/>
          </a:xfrm>
          <a:prstGeom prst="round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0082"/>
                </a:solidFill>
                <a:latin typeface="Gilroy-Black" panose="00000A00000000000000" pitchFamily="2" charset="0"/>
              </a:rPr>
              <a:t>Physiotherapists</a:t>
            </a:r>
            <a:r>
              <a:rPr lang="en-US">
                <a:solidFill>
                  <a:srgbClr val="00B0F0"/>
                </a:solidFill>
                <a:latin typeface="Gilroy-Black" panose="00000A00000000000000" pitchFamily="2" charset="0"/>
              </a:rPr>
              <a:t>.</a:t>
            </a:r>
            <a:endParaRPr lang="it-IT">
              <a:solidFill>
                <a:srgbClr val="00B0F0"/>
              </a:solidFill>
            </a:endParaRPr>
          </a:p>
        </p:txBody>
      </p:sp>
      <p:cxnSp>
        <p:nvCxnSpPr>
          <p:cNvPr id="35" name="Straight Connector 34">
            <a:extLst>
              <a:ext uri="{FF2B5EF4-FFF2-40B4-BE49-F238E27FC236}">
                <a16:creationId xmlns:a16="http://schemas.microsoft.com/office/drawing/2014/main" id="{514E71F7-E1E5-4B97-77DB-505474DE19F7}"/>
              </a:ext>
            </a:extLst>
          </p:cNvPr>
          <p:cNvCxnSpPr>
            <a:cxnSpLocks/>
          </p:cNvCxnSpPr>
          <p:nvPr/>
        </p:nvCxnSpPr>
        <p:spPr>
          <a:xfrm flipH="1" flipV="1">
            <a:off x="1920911" y="3403953"/>
            <a:ext cx="1195627" cy="891192"/>
          </a:xfrm>
          <a:prstGeom prst="line">
            <a:avLst/>
          </a:prstGeom>
          <a:solidFill>
            <a:schemeClr val="bg1"/>
          </a:solidFill>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36" name="Flowchart: Connector 35">
            <a:extLst>
              <a:ext uri="{FF2B5EF4-FFF2-40B4-BE49-F238E27FC236}">
                <a16:creationId xmlns:a16="http://schemas.microsoft.com/office/drawing/2014/main" id="{36E5A704-29D8-BA1E-3863-52EA899A2075}"/>
              </a:ext>
            </a:extLst>
          </p:cNvPr>
          <p:cNvSpPr/>
          <p:nvPr/>
        </p:nvSpPr>
        <p:spPr>
          <a:xfrm rot="10800000">
            <a:off x="3095009" y="4268538"/>
            <a:ext cx="81643" cy="79352"/>
          </a:xfrm>
          <a:prstGeom prst="flowChartConnector">
            <a:avLst/>
          </a:prstGeom>
          <a:solidFill>
            <a:srgbClr val="00008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0B0F0"/>
              </a:solidFill>
            </a:endParaRPr>
          </a:p>
        </p:txBody>
      </p:sp>
      <p:cxnSp>
        <p:nvCxnSpPr>
          <p:cNvPr id="37" name="Straight Connector 36">
            <a:extLst>
              <a:ext uri="{FF2B5EF4-FFF2-40B4-BE49-F238E27FC236}">
                <a16:creationId xmlns:a16="http://schemas.microsoft.com/office/drawing/2014/main" id="{8DC9CC88-89AE-AB85-011B-CEEA981075F0}"/>
              </a:ext>
            </a:extLst>
          </p:cNvPr>
          <p:cNvCxnSpPr>
            <a:cxnSpLocks/>
          </p:cNvCxnSpPr>
          <p:nvPr/>
        </p:nvCxnSpPr>
        <p:spPr>
          <a:xfrm flipH="1" flipV="1">
            <a:off x="140215" y="3401572"/>
            <a:ext cx="1785459" cy="5883"/>
          </a:xfrm>
          <a:prstGeom prst="line">
            <a:avLst/>
          </a:prstGeom>
          <a:solidFill>
            <a:schemeClr val="bg1"/>
          </a:solidFill>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8CDA9A03-79B3-D344-1377-DC6A1410FD6A}"/>
              </a:ext>
            </a:extLst>
          </p:cNvPr>
          <p:cNvSpPr/>
          <p:nvPr/>
        </p:nvSpPr>
        <p:spPr>
          <a:xfrm>
            <a:off x="933786" y="5969836"/>
            <a:ext cx="2674408" cy="416298"/>
          </a:xfrm>
          <a:prstGeom prst="round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rgbClr val="000082"/>
                </a:solidFill>
                <a:latin typeface="Gilroy-Black" panose="00000A00000000000000" pitchFamily="2" charset="0"/>
              </a:rPr>
              <a:t>Neuropsychologists and speech therapists</a:t>
            </a:r>
            <a:r>
              <a:rPr lang="en-US">
                <a:solidFill>
                  <a:srgbClr val="00B0F0"/>
                </a:solidFill>
                <a:latin typeface="Gilroy-Black" panose="00000A00000000000000" pitchFamily="2" charset="0"/>
              </a:rPr>
              <a:t>.</a:t>
            </a:r>
            <a:endParaRPr lang="it-IT">
              <a:solidFill>
                <a:srgbClr val="00B0F0"/>
              </a:solidFill>
            </a:endParaRPr>
          </a:p>
        </p:txBody>
      </p:sp>
      <p:cxnSp>
        <p:nvCxnSpPr>
          <p:cNvPr id="40" name="Straight Connector 39">
            <a:extLst>
              <a:ext uri="{FF2B5EF4-FFF2-40B4-BE49-F238E27FC236}">
                <a16:creationId xmlns:a16="http://schemas.microsoft.com/office/drawing/2014/main" id="{05E7A425-8F7E-FE71-35CB-245B05CB9698}"/>
              </a:ext>
            </a:extLst>
          </p:cNvPr>
          <p:cNvCxnSpPr>
            <a:cxnSpLocks/>
          </p:cNvCxnSpPr>
          <p:nvPr/>
        </p:nvCxnSpPr>
        <p:spPr>
          <a:xfrm flipH="1">
            <a:off x="3551124" y="5793282"/>
            <a:ext cx="864840" cy="670106"/>
          </a:xfrm>
          <a:prstGeom prst="line">
            <a:avLst/>
          </a:prstGeom>
          <a:solidFill>
            <a:schemeClr val="bg1"/>
          </a:solidFill>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lowchart: Connector 40">
            <a:extLst>
              <a:ext uri="{FF2B5EF4-FFF2-40B4-BE49-F238E27FC236}">
                <a16:creationId xmlns:a16="http://schemas.microsoft.com/office/drawing/2014/main" id="{ED9BA87E-29EE-EF66-33A8-869B4A887DF7}"/>
              </a:ext>
            </a:extLst>
          </p:cNvPr>
          <p:cNvSpPr/>
          <p:nvPr/>
        </p:nvSpPr>
        <p:spPr>
          <a:xfrm rot="10800000">
            <a:off x="4375143" y="5744991"/>
            <a:ext cx="81643" cy="79352"/>
          </a:xfrm>
          <a:prstGeom prst="flowChartConnector">
            <a:avLst/>
          </a:prstGeom>
          <a:solidFill>
            <a:srgbClr val="00008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0B0F0"/>
              </a:solidFill>
            </a:endParaRPr>
          </a:p>
        </p:txBody>
      </p:sp>
      <p:cxnSp>
        <p:nvCxnSpPr>
          <p:cNvPr id="42" name="Straight Connector 41">
            <a:extLst>
              <a:ext uri="{FF2B5EF4-FFF2-40B4-BE49-F238E27FC236}">
                <a16:creationId xmlns:a16="http://schemas.microsoft.com/office/drawing/2014/main" id="{4DCF332A-CAB3-DE41-DFF0-F85040BC975C}"/>
              </a:ext>
            </a:extLst>
          </p:cNvPr>
          <p:cNvCxnSpPr>
            <a:cxnSpLocks/>
          </p:cNvCxnSpPr>
          <p:nvPr/>
        </p:nvCxnSpPr>
        <p:spPr>
          <a:xfrm flipH="1">
            <a:off x="1041075" y="6463388"/>
            <a:ext cx="2510049" cy="0"/>
          </a:xfrm>
          <a:prstGeom prst="line">
            <a:avLst/>
          </a:prstGeom>
          <a:solidFill>
            <a:schemeClr val="bg1"/>
          </a:solidFill>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336D7A74-9924-F7E0-F769-4B5EF7088BD5}"/>
              </a:ext>
            </a:extLst>
          </p:cNvPr>
          <p:cNvSpPr/>
          <p:nvPr/>
        </p:nvSpPr>
        <p:spPr>
          <a:xfrm>
            <a:off x="8315486" y="2175688"/>
            <a:ext cx="1641821" cy="620815"/>
          </a:xfrm>
          <a:prstGeom prst="round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0082"/>
                </a:solidFill>
                <a:latin typeface="Gilroy-Black" panose="00000A00000000000000" pitchFamily="2" charset="0"/>
              </a:rPr>
              <a:t>Caregivers</a:t>
            </a:r>
            <a:r>
              <a:rPr lang="en-US">
                <a:solidFill>
                  <a:srgbClr val="009FE3"/>
                </a:solidFill>
                <a:latin typeface="Gilroy-Black" panose="00000A00000000000000" pitchFamily="2" charset="0"/>
              </a:rPr>
              <a:t>.</a:t>
            </a:r>
            <a:endParaRPr lang="it-IT">
              <a:solidFill>
                <a:srgbClr val="009FE3"/>
              </a:solidFill>
              <a:latin typeface="Gilroy-Black" panose="00000A00000000000000" pitchFamily="2" charset="0"/>
            </a:endParaRPr>
          </a:p>
        </p:txBody>
      </p:sp>
      <p:cxnSp>
        <p:nvCxnSpPr>
          <p:cNvPr id="50" name="Straight Connector 49">
            <a:extLst>
              <a:ext uri="{FF2B5EF4-FFF2-40B4-BE49-F238E27FC236}">
                <a16:creationId xmlns:a16="http://schemas.microsoft.com/office/drawing/2014/main" id="{10715BC2-CBC8-FCB8-98B4-E228B4B429C6}"/>
              </a:ext>
            </a:extLst>
          </p:cNvPr>
          <p:cNvCxnSpPr>
            <a:cxnSpLocks/>
          </p:cNvCxnSpPr>
          <p:nvPr/>
        </p:nvCxnSpPr>
        <p:spPr>
          <a:xfrm flipH="1">
            <a:off x="8464155" y="2637603"/>
            <a:ext cx="1308217" cy="5819"/>
          </a:xfrm>
          <a:prstGeom prst="line">
            <a:avLst/>
          </a:prstGeom>
          <a:solidFill>
            <a:schemeClr val="bg1"/>
          </a:solidFill>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E36C0C0-E908-4703-66BD-04B0D3C4DBFD}"/>
              </a:ext>
            </a:extLst>
          </p:cNvPr>
          <p:cNvCxnSpPr>
            <a:cxnSpLocks/>
          </p:cNvCxnSpPr>
          <p:nvPr/>
        </p:nvCxnSpPr>
        <p:spPr>
          <a:xfrm flipH="1">
            <a:off x="7335583" y="5553717"/>
            <a:ext cx="1485699" cy="0"/>
          </a:xfrm>
          <a:prstGeom prst="line">
            <a:avLst/>
          </a:prstGeom>
          <a:solidFill>
            <a:schemeClr val="bg1"/>
          </a:solidFill>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4457A61-E55C-4067-50F8-E4C8D35149EA}"/>
              </a:ext>
            </a:extLst>
          </p:cNvPr>
          <p:cNvCxnSpPr>
            <a:cxnSpLocks/>
          </p:cNvCxnSpPr>
          <p:nvPr/>
        </p:nvCxnSpPr>
        <p:spPr>
          <a:xfrm flipH="1" flipV="1">
            <a:off x="6146345" y="4641940"/>
            <a:ext cx="1195585" cy="913365"/>
          </a:xfrm>
          <a:prstGeom prst="line">
            <a:avLst/>
          </a:prstGeom>
          <a:solidFill>
            <a:schemeClr val="bg1"/>
          </a:solidFill>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53" name="Flowchart: Connector 52">
            <a:extLst>
              <a:ext uri="{FF2B5EF4-FFF2-40B4-BE49-F238E27FC236}">
                <a16:creationId xmlns:a16="http://schemas.microsoft.com/office/drawing/2014/main" id="{D7A54C2B-BC1F-13C6-DE8C-50F8E04770EF}"/>
              </a:ext>
            </a:extLst>
          </p:cNvPr>
          <p:cNvSpPr/>
          <p:nvPr/>
        </p:nvSpPr>
        <p:spPr>
          <a:xfrm rot="10800000">
            <a:off x="6088218" y="4586388"/>
            <a:ext cx="81643" cy="79352"/>
          </a:xfrm>
          <a:prstGeom prst="flowChartConnector">
            <a:avLst/>
          </a:prstGeom>
          <a:solidFill>
            <a:srgbClr val="00008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0B0F0"/>
              </a:solidFill>
            </a:endParaRPr>
          </a:p>
        </p:txBody>
      </p:sp>
      <p:sp>
        <p:nvSpPr>
          <p:cNvPr id="56" name="Flowchart: Connector 55">
            <a:extLst>
              <a:ext uri="{FF2B5EF4-FFF2-40B4-BE49-F238E27FC236}">
                <a16:creationId xmlns:a16="http://schemas.microsoft.com/office/drawing/2014/main" id="{F356032C-399B-35BD-AA9C-386843A39C99}"/>
              </a:ext>
            </a:extLst>
          </p:cNvPr>
          <p:cNvSpPr/>
          <p:nvPr/>
        </p:nvSpPr>
        <p:spPr>
          <a:xfrm rot="10800000">
            <a:off x="6437225" y="6289509"/>
            <a:ext cx="81643" cy="79352"/>
          </a:xfrm>
          <a:prstGeom prst="flowChartConnector">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0B0F0"/>
              </a:solidFill>
            </a:endParaRPr>
          </a:p>
        </p:txBody>
      </p:sp>
      <p:cxnSp>
        <p:nvCxnSpPr>
          <p:cNvPr id="57" name="Straight Connector 56">
            <a:extLst>
              <a:ext uri="{FF2B5EF4-FFF2-40B4-BE49-F238E27FC236}">
                <a16:creationId xmlns:a16="http://schemas.microsoft.com/office/drawing/2014/main" id="{B137087A-640F-FC4F-F30A-D528293AE5A1}"/>
              </a:ext>
            </a:extLst>
          </p:cNvPr>
          <p:cNvCxnSpPr>
            <a:cxnSpLocks/>
          </p:cNvCxnSpPr>
          <p:nvPr/>
        </p:nvCxnSpPr>
        <p:spPr>
          <a:xfrm flipH="1">
            <a:off x="7307247" y="2639944"/>
            <a:ext cx="1167977" cy="879501"/>
          </a:xfrm>
          <a:prstGeom prst="line">
            <a:avLst/>
          </a:prstGeom>
          <a:solidFill>
            <a:schemeClr val="bg1"/>
          </a:solidFill>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58" name="Flowchart: Connector 57">
            <a:extLst>
              <a:ext uri="{FF2B5EF4-FFF2-40B4-BE49-F238E27FC236}">
                <a16:creationId xmlns:a16="http://schemas.microsoft.com/office/drawing/2014/main" id="{0A8E63E3-0095-3447-11EF-CAD0730FDB6D}"/>
              </a:ext>
            </a:extLst>
          </p:cNvPr>
          <p:cNvSpPr/>
          <p:nvPr/>
        </p:nvSpPr>
        <p:spPr>
          <a:xfrm rot="10800000">
            <a:off x="7273862" y="3474812"/>
            <a:ext cx="81643" cy="79352"/>
          </a:xfrm>
          <a:prstGeom prst="flowChartConnector">
            <a:avLst/>
          </a:prstGeom>
          <a:solidFill>
            <a:srgbClr val="00008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0B0F0"/>
              </a:solidFill>
            </a:endParaRPr>
          </a:p>
        </p:txBody>
      </p:sp>
      <p:sp>
        <p:nvSpPr>
          <p:cNvPr id="59" name="Rectangle: Rounded Corners 58">
            <a:extLst>
              <a:ext uri="{FF2B5EF4-FFF2-40B4-BE49-F238E27FC236}">
                <a16:creationId xmlns:a16="http://schemas.microsoft.com/office/drawing/2014/main" id="{9C32FC39-C4FC-14D8-266F-A384026CEE65}"/>
              </a:ext>
            </a:extLst>
          </p:cNvPr>
          <p:cNvSpPr/>
          <p:nvPr/>
        </p:nvSpPr>
        <p:spPr>
          <a:xfrm>
            <a:off x="7233651" y="5059601"/>
            <a:ext cx="1729680" cy="416298"/>
          </a:xfrm>
          <a:prstGeom prst="round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000082"/>
                </a:solidFill>
                <a:latin typeface="Gilroy-Black" panose="00000A00000000000000" pitchFamily="2" charset="0"/>
              </a:rPr>
              <a:t>Occupational therapists</a:t>
            </a:r>
            <a:r>
              <a:rPr lang="en-US" dirty="0">
                <a:solidFill>
                  <a:srgbClr val="00B0F0"/>
                </a:solidFill>
                <a:latin typeface="Gilroy-Black" panose="00000A00000000000000" pitchFamily="2" charset="0"/>
              </a:rPr>
              <a:t>.</a:t>
            </a:r>
            <a:endParaRPr lang="it-IT" dirty="0">
              <a:solidFill>
                <a:srgbClr val="00B0F0"/>
              </a:solidFill>
            </a:endParaRPr>
          </a:p>
        </p:txBody>
      </p:sp>
      <p:sp>
        <p:nvSpPr>
          <p:cNvPr id="62" name="Rectangle: Rounded Corners 61">
            <a:extLst>
              <a:ext uri="{FF2B5EF4-FFF2-40B4-BE49-F238E27FC236}">
                <a16:creationId xmlns:a16="http://schemas.microsoft.com/office/drawing/2014/main" id="{C24F3B14-6E8E-E3DA-D1C0-CF2CB9192E71}"/>
              </a:ext>
            </a:extLst>
          </p:cNvPr>
          <p:cNvSpPr/>
          <p:nvPr/>
        </p:nvSpPr>
        <p:spPr>
          <a:xfrm>
            <a:off x="3806899" y="1967539"/>
            <a:ext cx="1227653" cy="416298"/>
          </a:xfrm>
          <a:prstGeom prst="round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0082"/>
                </a:solidFill>
                <a:latin typeface="Gilroy-Black" panose="00000A00000000000000" pitchFamily="2" charset="0"/>
              </a:rPr>
              <a:t>Doctors</a:t>
            </a:r>
            <a:r>
              <a:rPr lang="en-US">
                <a:solidFill>
                  <a:srgbClr val="00B0F0"/>
                </a:solidFill>
                <a:latin typeface="Gilroy-Black" panose="00000A00000000000000" pitchFamily="2" charset="0"/>
              </a:rPr>
              <a:t>.</a:t>
            </a:r>
            <a:endParaRPr lang="it-IT">
              <a:solidFill>
                <a:srgbClr val="00B0F0"/>
              </a:solidFill>
            </a:endParaRPr>
          </a:p>
        </p:txBody>
      </p:sp>
      <p:cxnSp>
        <p:nvCxnSpPr>
          <p:cNvPr id="63" name="Straight Connector 62">
            <a:extLst>
              <a:ext uri="{FF2B5EF4-FFF2-40B4-BE49-F238E27FC236}">
                <a16:creationId xmlns:a16="http://schemas.microsoft.com/office/drawing/2014/main" id="{0F071CA1-B1D0-8FE5-DA96-AA0FD4EC8625}"/>
              </a:ext>
            </a:extLst>
          </p:cNvPr>
          <p:cNvCxnSpPr>
            <a:cxnSpLocks/>
          </p:cNvCxnSpPr>
          <p:nvPr/>
        </p:nvCxnSpPr>
        <p:spPr>
          <a:xfrm flipH="1" flipV="1">
            <a:off x="4869620" y="2316831"/>
            <a:ext cx="731159" cy="550806"/>
          </a:xfrm>
          <a:prstGeom prst="line">
            <a:avLst/>
          </a:prstGeom>
          <a:solidFill>
            <a:schemeClr val="bg1"/>
          </a:solidFill>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64" name="Flowchart: Connector 63">
            <a:extLst>
              <a:ext uri="{FF2B5EF4-FFF2-40B4-BE49-F238E27FC236}">
                <a16:creationId xmlns:a16="http://schemas.microsoft.com/office/drawing/2014/main" id="{B492AEBD-1E74-5516-0A1C-33A47634B601}"/>
              </a:ext>
            </a:extLst>
          </p:cNvPr>
          <p:cNvSpPr/>
          <p:nvPr/>
        </p:nvSpPr>
        <p:spPr>
          <a:xfrm rot="10800000">
            <a:off x="5559958" y="2827961"/>
            <a:ext cx="81643" cy="79352"/>
          </a:xfrm>
          <a:prstGeom prst="flowChartConnector">
            <a:avLst/>
          </a:prstGeom>
          <a:solidFill>
            <a:srgbClr val="00008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0B0F0"/>
              </a:solidFill>
            </a:endParaRPr>
          </a:p>
        </p:txBody>
      </p:sp>
      <p:cxnSp>
        <p:nvCxnSpPr>
          <p:cNvPr id="65" name="Straight Connector 64">
            <a:extLst>
              <a:ext uri="{FF2B5EF4-FFF2-40B4-BE49-F238E27FC236}">
                <a16:creationId xmlns:a16="http://schemas.microsoft.com/office/drawing/2014/main" id="{3BFA7F28-CDD0-762E-4FCE-C6E2B679B39B}"/>
              </a:ext>
            </a:extLst>
          </p:cNvPr>
          <p:cNvCxnSpPr>
            <a:cxnSpLocks/>
          </p:cNvCxnSpPr>
          <p:nvPr/>
        </p:nvCxnSpPr>
        <p:spPr>
          <a:xfrm flipH="1">
            <a:off x="3983544" y="2316831"/>
            <a:ext cx="890838" cy="0"/>
          </a:xfrm>
          <a:prstGeom prst="line">
            <a:avLst/>
          </a:prstGeom>
          <a:solidFill>
            <a:schemeClr val="bg1"/>
          </a:solidFill>
          <a:ln w="19050">
            <a:solidFill>
              <a:srgbClr val="00B0F0"/>
            </a:solidFill>
          </a:ln>
        </p:spPr>
        <p:style>
          <a:lnRef idx="1">
            <a:schemeClr val="accent1"/>
          </a:lnRef>
          <a:fillRef idx="0">
            <a:schemeClr val="accent1"/>
          </a:fillRef>
          <a:effectRef idx="0">
            <a:schemeClr val="accent1"/>
          </a:effectRef>
          <a:fontRef idx="minor">
            <a:schemeClr val="tx1"/>
          </a:fontRef>
        </p:style>
      </p:cxnSp>
      <p:pic>
        <p:nvPicPr>
          <p:cNvPr id="5" name="Picture 4" descr="A blue and black logo&#10;&#10;AI-generated content may be incorrect.">
            <a:extLst>
              <a:ext uri="{FF2B5EF4-FFF2-40B4-BE49-F238E27FC236}">
                <a16:creationId xmlns:a16="http://schemas.microsoft.com/office/drawing/2014/main" id="{C9FC86C9-322B-83B3-CD5C-F447DF6B79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5091" y="355983"/>
            <a:ext cx="1367934" cy="497957"/>
          </a:xfrm>
          <a:prstGeom prst="rect">
            <a:avLst/>
          </a:prstGeom>
        </p:spPr>
      </p:pic>
      <p:pic>
        <p:nvPicPr>
          <p:cNvPr id="8" name="Picture 7" descr="A blue and white logo&#10;&#10;AI-generated content may be incorrect.">
            <a:extLst>
              <a:ext uri="{FF2B5EF4-FFF2-40B4-BE49-F238E27FC236}">
                <a16:creationId xmlns:a16="http://schemas.microsoft.com/office/drawing/2014/main" id="{BE2CA5F0-0DF0-AFB9-D0AE-2479EF3DEE6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88267" y="362353"/>
            <a:ext cx="1366612" cy="510422"/>
          </a:xfrm>
          <a:prstGeom prst="rect">
            <a:avLst/>
          </a:prstGeom>
        </p:spPr>
      </p:pic>
      <p:sp>
        <p:nvSpPr>
          <p:cNvPr id="4" name="Title 1">
            <a:extLst>
              <a:ext uri="{FF2B5EF4-FFF2-40B4-BE49-F238E27FC236}">
                <a16:creationId xmlns:a16="http://schemas.microsoft.com/office/drawing/2014/main" id="{65A033BB-FABD-20B5-6132-867790E9605B}"/>
              </a:ext>
            </a:extLst>
          </p:cNvPr>
          <p:cNvSpPr txBox="1">
            <a:spLocks/>
          </p:cNvSpPr>
          <p:nvPr/>
        </p:nvSpPr>
        <p:spPr>
          <a:xfrm>
            <a:off x="388267" y="1141192"/>
            <a:ext cx="11282780" cy="57708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dirty="0">
                <a:solidFill>
                  <a:srgbClr val="000082"/>
                </a:solidFill>
                <a:effectLst>
                  <a:outerShdw blurRad="38100" dist="38100" dir="2700000" algn="tl">
                    <a:srgbClr val="000000">
                      <a:alpha val="43137"/>
                    </a:srgbClr>
                  </a:outerShdw>
                </a:effectLst>
                <a:latin typeface="Gilroy-Black" panose="00000A00000000000000" pitchFamily="2" charset="0"/>
              </a:rPr>
              <a:t>A complete follow-up from hospitalization to home</a:t>
            </a:r>
            <a:r>
              <a:rPr lang="en-US" sz="3500" dirty="0">
                <a:solidFill>
                  <a:srgbClr val="009FE3"/>
                </a:solidFill>
                <a:effectLst>
                  <a:outerShdw blurRad="38100" dist="38100" dir="2700000" algn="tl">
                    <a:srgbClr val="000000">
                      <a:alpha val="43137"/>
                    </a:srgbClr>
                  </a:outerShdw>
                </a:effectLst>
                <a:latin typeface="Gilroy-Black" panose="00000A00000000000000" pitchFamily="2" charset="0"/>
              </a:rPr>
              <a:t>.</a:t>
            </a:r>
          </a:p>
        </p:txBody>
      </p:sp>
      <p:sp>
        <p:nvSpPr>
          <p:cNvPr id="106" name="CasellaDiTesto 105">
            <a:extLst>
              <a:ext uri="{FF2B5EF4-FFF2-40B4-BE49-F238E27FC236}">
                <a16:creationId xmlns:a16="http://schemas.microsoft.com/office/drawing/2014/main" id="{DC85E237-DCBE-792E-867D-D1ECBA79E905}"/>
              </a:ext>
            </a:extLst>
          </p:cNvPr>
          <p:cNvSpPr txBox="1"/>
          <p:nvPr/>
        </p:nvSpPr>
        <p:spPr>
          <a:xfrm>
            <a:off x="9667258" y="4232951"/>
            <a:ext cx="2334198" cy="2308324"/>
          </a:xfrm>
          <a:prstGeom prst="rect">
            <a:avLst/>
          </a:prstGeom>
          <a:noFill/>
        </p:spPr>
        <p:txBody>
          <a:bodyPr wrap="square">
            <a:spAutoFit/>
          </a:bodyPr>
          <a:lstStyle/>
          <a:p>
            <a:r>
              <a:rPr lang="it-IT" sz="2400" dirty="0">
                <a:solidFill>
                  <a:srgbClr val="000082"/>
                </a:solidFill>
                <a:latin typeface="Gilroy-Black" panose="00000A00000000000000" pitchFamily="2" charset="0"/>
              </a:rPr>
              <a:t>CURRENTLY:</a:t>
            </a:r>
          </a:p>
          <a:p>
            <a:endParaRPr lang="it-IT" sz="2400" dirty="0">
              <a:solidFill>
                <a:srgbClr val="000082"/>
              </a:solidFill>
              <a:latin typeface="Gilroy-Black" panose="00000A00000000000000" pitchFamily="2" charset="0"/>
            </a:endParaRPr>
          </a:p>
          <a:p>
            <a:r>
              <a:rPr lang="it-IT" sz="2400" dirty="0">
                <a:solidFill>
                  <a:srgbClr val="000082"/>
                </a:solidFill>
                <a:latin typeface="Gilroy-Black" panose="00000A00000000000000" pitchFamily="2" charset="0"/>
              </a:rPr>
              <a:t>200+ </a:t>
            </a:r>
            <a:r>
              <a:rPr lang="it-IT" sz="2400" dirty="0" err="1">
                <a:solidFill>
                  <a:srgbClr val="000082"/>
                </a:solidFill>
                <a:latin typeface="Gilroy-Black" panose="00000A00000000000000" pitchFamily="2" charset="0"/>
              </a:rPr>
              <a:t>installations</a:t>
            </a:r>
            <a:r>
              <a:rPr lang="it-IT" sz="2400" dirty="0">
                <a:solidFill>
                  <a:srgbClr val="000082"/>
                </a:solidFill>
                <a:latin typeface="Gilroy-Black" panose="00000A00000000000000" pitchFamily="2" charset="0"/>
              </a:rPr>
              <a:t>; 1500+ home rehab stations</a:t>
            </a:r>
          </a:p>
        </p:txBody>
      </p:sp>
    </p:spTree>
    <p:extLst>
      <p:ext uri="{BB962C8B-B14F-4D97-AF65-F5344CB8AC3E}">
        <p14:creationId xmlns:p14="http://schemas.microsoft.com/office/powerpoint/2010/main" val="3979320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13CB78-B504-6278-C1CB-68E80B128A48}"/>
              </a:ext>
            </a:extLst>
          </p:cNvPr>
          <p:cNvSpPr/>
          <p:nvPr/>
        </p:nvSpPr>
        <p:spPr>
          <a:xfrm>
            <a:off x="219075" y="228599"/>
            <a:ext cx="11744324" cy="6410325"/>
          </a:xfrm>
          <a:prstGeom prst="rect">
            <a:avLst/>
          </a:prstGeom>
          <a:solidFill>
            <a:srgbClr val="1A3C8A"/>
          </a:solidFill>
          <a:ln>
            <a:solidFill>
              <a:srgbClr val="000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itle 1">
            <a:extLst>
              <a:ext uri="{FF2B5EF4-FFF2-40B4-BE49-F238E27FC236}">
                <a16:creationId xmlns:a16="http://schemas.microsoft.com/office/drawing/2014/main" id="{9017FD0A-7E14-547A-8CC1-8E21D94CEBB6}"/>
              </a:ext>
            </a:extLst>
          </p:cNvPr>
          <p:cNvSpPr txBox="1">
            <a:spLocks/>
          </p:cNvSpPr>
          <p:nvPr/>
        </p:nvSpPr>
        <p:spPr>
          <a:xfrm>
            <a:off x="1186780" y="1412193"/>
            <a:ext cx="7399882" cy="57708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500" b="0" i="0" u="none" strike="noStrike" kern="1200" cap="none" spc="0" normalizeH="0" baseline="0" noProof="0">
                <a:ln>
                  <a:noFill/>
                </a:ln>
                <a:solidFill>
                  <a:prstClr val="white"/>
                </a:solidFill>
                <a:effectLst/>
                <a:uLnTx/>
                <a:uFillTx/>
                <a:latin typeface="Gilroy-Black" panose="00000A00000000000000" pitchFamily="2" charset="0"/>
                <a:ea typeface="+mj-ea"/>
                <a:cs typeface="+mj-cs"/>
              </a:rPr>
              <a:t>Working in different domains</a:t>
            </a:r>
            <a:r>
              <a:rPr kumimoji="0" lang="en-GB" sz="3500" b="0" i="0" u="none" strike="noStrike" kern="1200" cap="none" spc="0" normalizeH="0" baseline="0" noProof="0">
                <a:ln>
                  <a:noFill/>
                </a:ln>
                <a:solidFill>
                  <a:srgbClr val="009FE3"/>
                </a:solidFill>
                <a:effectLst/>
                <a:uLnTx/>
                <a:uFillTx/>
                <a:latin typeface="Gilroy-Black" panose="00000A00000000000000" pitchFamily="2" charset="0"/>
                <a:ea typeface="+mj-ea"/>
                <a:cs typeface="+mj-cs"/>
              </a:rPr>
              <a:t>.</a:t>
            </a:r>
          </a:p>
        </p:txBody>
      </p:sp>
      <p:grpSp>
        <p:nvGrpSpPr>
          <p:cNvPr id="13" name="Group 12">
            <a:extLst>
              <a:ext uri="{FF2B5EF4-FFF2-40B4-BE49-F238E27FC236}">
                <a16:creationId xmlns:a16="http://schemas.microsoft.com/office/drawing/2014/main" id="{A30D0486-6A85-2CD0-AEB5-89BC53EAFFFD}"/>
              </a:ext>
            </a:extLst>
          </p:cNvPr>
          <p:cNvGrpSpPr/>
          <p:nvPr/>
        </p:nvGrpSpPr>
        <p:grpSpPr>
          <a:xfrm>
            <a:off x="6057615" y="2329714"/>
            <a:ext cx="879370" cy="879370"/>
            <a:chOff x="6057615" y="2329714"/>
            <a:chExt cx="879370" cy="879370"/>
          </a:xfrm>
        </p:grpSpPr>
        <p:sp>
          <p:nvSpPr>
            <p:cNvPr id="14" name="Freeform: Shape 13">
              <a:extLst>
                <a:ext uri="{FF2B5EF4-FFF2-40B4-BE49-F238E27FC236}">
                  <a16:creationId xmlns:a16="http://schemas.microsoft.com/office/drawing/2014/main" id="{4A870CA2-F75E-7BAD-38F3-5823C1FF226A}"/>
                </a:ext>
              </a:extLst>
            </p:cNvPr>
            <p:cNvSpPr/>
            <p:nvPr/>
          </p:nvSpPr>
          <p:spPr>
            <a:xfrm>
              <a:off x="6057615" y="2329714"/>
              <a:ext cx="879370" cy="879370"/>
            </a:xfrm>
            <a:custGeom>
              <a:avLst/>
              <a:gdLst>
                <a:gd name="connsiteX0" fmla="*/ 439685 w 879370"/>
                <a:gd name="connsiteY0" fmla="*/ 879371 h 879370"/>
                <a:gd name="connsiteX1" fmla="*/ 439685 w 879370"/>
                <a:gd name="connsiteY1" fmla="*/ 879371 h 879370"/>
                <a:gd name="connsiteX2" fmla="*/ 0 w 879370"/>
                <a:gd name="connsiteY2" fmla="*/ 439685 h 879370"/>
                <a:gd name="connsiteX3" fmla="*/ 0 w 879370"/>
                <a:gd name="connsiteY3" fmla="*/ 439685 h 879370"/>
                <a:gd name="connsiteX4" fmla="*/ 439685 w 879370"/>
                <a:gd name="connsiteY4" fmla="*/ 0 h 879370"/>
                <a:gd name="connsiteX5" fmla="*/ 439685 w 879370"/>
                <a:gd name="connsiteY5" fmla="*/ 0 h 879370"/>
                <a:gd name="connsiteX6" fmla="*/ 879371 w 879370"/>
                <a:gd name="connsiteY6" fmla="*/ 439685 h 879370"/>
                <a:gd name="connsiteX7" fmla="*/ 879371 w 879370"/>
                <a:gd name="connsiteY7" fmla="*/ 439685 h 879370"/>
                <a:gd name="connsiteX8" fmla="*/ 439685 w 879370"/>
                <a:gd name="connsiteY8" fmla="*/ 879371 h 87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370" h="879370">
                  <a:moveTo>
                    <a:pt x="439685" y="879371"/>
                  </a:moveTo>
                  <a:lnTo>
                    <a:pt x="439685" y="879371"/>
                  </a:lnTo>
                  <a:cubicBezTo>
                    <a:pt x="196833" y="879371"/>
                    <a:pt x="0" y="682538"/>
                    <a:pt x="0" y="439685"/>
                  </a:cubicBezTo>
                  <a:lnTo>
                    <a:pt x="0" y="439685"/>
                  </a:lnTo>
                  <a:cubicBezTo>
                    <a:pt x="0" y="196833"/>
                    <a:pt x="196833" y="0"/>
                    <a:pt x="439685" y="0"/>
                  </a:cubicBezTo>
                  <a:lnTo>
                    <a:pt x="439685" y="0"/>
                  </a:lnTo>
                  <a:cubicBezTo>
                    <a:pt x="682538" y="0"/>
                    <a:pt x="879371" y="196833"/>
                    <a:pt x="879371" y="439685"/>
                  </a:cubicBezTo>
                  <a:lnTo>
                    <a:pt x="879371" y="439685"/>
                  </a:lnTo>
                  <a:cubicBezTo>
                    <a:pt x="879371" y="682538"/>
                    <a:pt x="682538" y="879371"/>
                    <a:pt x="439685" y="879371"/>
                  </a:cubicBezTo>
                  <a:close/>
                </a:path>
              </a:pathLst>
            </a:custGeom>
            <a:noFill/>
            <a:ln w="7321" cap="flat">
              <a:solidFill>
                <a:srgbClr val="FFFFFF"/>
              </a:solidFill>
              <a:prstDash val="solid"/>
              <a:miter/>
            </a:ln>
          </p:spPr>
          <p:txBody>
            <a:bodyPr rtlCol="0" anchor="ctr"/>
            <a:lstStyle/>
            <a:p>
              <a:endParaRPr lang="it-IT"/>
            </a:p>
          </p:txBody>
        </p:sp>
        <p:grpSp>
          <p:nvGrpSpPr>
            <p:cNvPr id="15" name="Graphic 5">
              <a:extLst>
                <a:ext uri="{FF2B5EF4-FFF2-40B4-BE49-F238E27FC236}">
                  <a16:creationId xmlns:a16="http://schemas.microsoft.com/office/drawing/2014/main" id="{0C306C68-6574-74E0-D8AC-3B4059D6A00E}"/>
                </a:ext>
              </a:extLst>
            </p:cNvPr>
            <p:cNvGrpSpPr/>
            <p:nvPr/>
          </p:nvGrpSpPr>
          <p:grpSpPr>
            <a:xfrm>
              <a:off x="6163579" y="2425638"/>
              <a:ext cx="620431" cy="644725"/>
              <a:chOff x="6163579" y="2425638"/>
              <a:chExt cx="620431" cy="644725"/>
            </a:xfrm>
            <a:noFill/>
          </p:grpSpPr>
          <p:grpSp>
            <p:nvGrpSpPr>
              <p:cNvPr id="16" name="Graphic 5">
                <a:extLst>
                  <a:ext uri="{FF2B5EF4-FFF2-40B4-BE49-F238E27FC236}">
                    <a16:creationId xmlns:a16="http://schemas.microsoft.com/office/drawing/2014/main" id="{8077BB74-6109-94F1-B733-F391460C73E4}"/>
                  </a:ext>
                </a:extLst>
              </p:cNvPr>
              <p:cNvGrpSpPr/>
              <p:nvPr/>
            </p:nvGrpSpPr>
            <p:grpSpPr>
              <a:xfrm>
                <a:off x="6216149" y="2468409"/>
                <a:ext cx="536241" cy="601954"/>
                <a:chOff x="6216149" y="2468409"/>
                <a:chExt cx="536241" cy="601954"/>
              </a:xfrm>
              <a:noFill/>
            </p:grpSpPr>
            <p:sp>
              <p:nvSpPr>
                <p:cNvPr id="21" name="Freeform: Shape 20">
                  <a:extLst>
                    <a:ext uri="{FF2B5EF4-FFF2-40B4-BE49-F238E27FC236}">
                      <a16:creationId xmlns:a16="http://schemas.microsoft.com/office/drawing/2014/main" id="{6789C491-DBCD-AE5B-1A0D-D7016A68F154}"/>
                    </a:ext>
                  </a:extLst>
                </p:cNvPr>
                <p:cNvSpPr/>
                <p:nvPr/>
              </p:nvSpPr>
              <p:spPr>
                <a:xfrm>
                  <a:off x="6495222" y="2862524"/>
                  <a:ext cx="183426" cy="207839"/>
                </a:xfrm>
                <a:custGeom>
                  <a:avLst/>
                  <a:gdLst>
                    <a:gd name="connsiteX0" fmla="*/ 180590 w 183426"/>
                    <a:gd name="connsiteY0" fmla="*/ 62084 h 207839"/>
                    <a:gd name="connsiteX1" fmla="*/ 135596 w 183426"/>
                    <a:gd name="connsiteY1" fmla="*/ 13572 h 207839"/>
                    <a:gd name="connsiteX2" fmla="*/ 74846 w 183426"/>
                    <a:gd name="connsiteY2" fmla="*/ 308 h 207839"/>
                    <a:gd name="connsiteX3" fmla="*/ 3397 w 183426"/>
                    <a:gd name="connsiteY3" fmla="*/ 56807 h 207839"/>
                    <a:gd name="connsiteX4" fmla="*/ 3104 w 183426"/>
                    <a:gd name="connsiteY4" fmla="*/ 58127 h 207839"/>
                    <a:gd name="connsiteX5" fmla="*/ 5668 w 183426"/>
                    <a:gd name="connsiteY5" fmla="*/ 126717 h 207839"/>
                    <a:gd name="connsiteX6" fmla="*/ 1491 w 183426"/>
                    <a:gd name="connsiteY6" fmla="*/ 181165 h 207839"/>
                    <a:gd name="connsiteX7" fmla="*/ 3250 w 183426"/>
                    <a:gd name="connsiteY7" fmla="*/ 199266 h 207839"/>
                    <a:gd name="connsiteX8" fmla="*/ 19299 w 183426"/>
                    <a:gd name="connsiteY8" fmla="*/ 207839 h 207839"/>
                    <a:gd name="connsiteX9" fmla="*/ 135009 w 183426"/>
                    <a:gd name="connsiteY9" fmla="*/ 207839 h 207839"/>
                    <a:gd name="connsiteX10" fmla="*/ 154282 w 183426"/>
                    <a:gd name="connsiteY10" fmla="*/ 188567 h 207839"/>
                    <a:gd name="connsiteX11" fmla="*/ 154282 w 183426"/>
                    <a:gd name="connsiteY11" fmla="*/ 159767 h 207839"/>
                    <a:gd name="connsiteX12" fmla="*/ 164761 w 183426"/>
                    <a:gd name="connsiteY12" fmla="*/ 135438 h 207839"/>
                    <a:gd name="connsiteX13" fmla="*/ 181762 w 183426"/>
                    <a:gd name="connsiteY13" fmla="*/ 65455 h 207839"/>
                    <a:gd name="connsiteX14" fmla="*/ 180590 w 183426"/>
                    <a:gd name="connsiteY14" fmla="*/ 62084 h 2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3426" h="207839">
                      <a:moveTo>
                        <a:pt x="180590" y="62084"/>
                      </a:moveTo>
                      <a:cubicBezTo>
                        <a:pt x="171796" y="41565"/>
                        <a:pt x="156187" y="24784"/>
                        <a:pt x="135596" y="13572"/>
                      </a:cubicBezTo>
                      <a:cubicBezTo>
                        <a:pt x="116909" y="3459"/>
                        <a:pt x="95364" y="-1304"/>
                        <a:pt x="74846" y="308"/>
                      </a:cubicBezTo>
                      <a:cubicBezTo>
                        <a:pt x="38498" y="3093"/>
                        <a:pt x="11824" y="24197"/>
                        <a:pt x="3397" y="56807"/>
                      </a:cubicBezTo>
                      <a:cubicBezTo>
                        <a:pt x="3250" y="57247"/>
                        <a:pt x="3177" y="57687"/>
                        <a:pt x="3104" y="58127"/>
                      </a:cubicBezTo>
                      <a:cubicBezTo>
                        <a:pt x="-2979" y="90883"/>
                        <a:pt x="1858" y="110742"/>
                        <a:pt x="5668" y="126717"/>
                      </a:cubicBezTo>
                      <a:cubicBezTo>
                        <a:pt x="9772" y="143645"/>
                        <a:pt x="12484" y="154857"/>
                        <a:pt x="1491" y="181165"/>
                      </a:cubicBezTo>
                      <a:cubicBezTo>
                        <a:pt x="-1000" y="187101"/>
                        <a:pt x="-341" y="193916"/>
                        <a:pt x="3250" y="199266"/>
                      </a:cubicBezTo>
                      <a:cubicBezTo>
                        <a:pt x="6841" y="204615"/>
                        <a:pt x="12850" y="207839"/>
                        <a:pt x="19299" y="207839"/>
                      </a:cubicBezTo>
                      <a:lnTo>
                        <a:pt x="135009" y="207839"/>
                      </a:lnTo>
                      <a:cubicBezTo>
                        <a:pt x="145635" y="207839"/>
                        <a:pt x="154282" y="199192"/>
                        <a:pt x="154282" y="188567"/>
                      </a:cubicBezTo>
                      <a:lnTo>
                        <a:pt x="154282" y="159767"/>
                      </a:lnTo>
                      <a:cubicBezTo>
                        <a:pt x="154282" y="154418"/>
                        <a:pt x="159851" y="144305"/>
                        <a:pt x="164761" y="135438"/>
                      </a:cubicBezTo>
                      <a:cubicBezTo>
                        <a:pt x="175167" y="116605"/>
                        <a:pt x="188065" y="93155"/>
                        <a:pt x="181762" y="65455"/>
                      </a:cubicBezTo>
                      <a:cubicBezTo>
                        <a:pt x="181469" y="64282"/>
                        <a:pt x="181103" y="63183"/>
                        <a:pt x="180590" y="62084"/>
                      </a:cubicBezTo>
                      <a:close/>
                    </a:path>
                  </a:pathLst>
                </a:custGeom>
                <a:noFill/>
                <a:ln w="7321" cap="rnd">
                  <a:solidFill>
                    <a:srgbClr val="FFFFFF"/>
                  </a:solidFill>
                  <a:prstDash val="solid"/>
                  <a:round/>
                </a:ln>
              </p:spPr>
              <p:txBody>
                <a:bodyPr rtlCol="0" anchor="ctr"/>
                <a:lstStyle/>
                <a:p>
                  <a:endParaRPr lang="it-IT"/>
                </a:p>
              </p:txBody>
            </p:sp>
            <p:sp>
              <p:nvSpPr>
                <p:cNvPr id="22" name="Freeform: Shape 21">
                  <a:extLst>
                    <a:ext uri="{FF2B5EF4-FFF2-40B4-BE49-F238E27FC236}">
                      <a16:creationId xmlns:a16="http://schemas.microsoft.com/office/drawing/2014/main" id="{85BA333E-FDA2-A39B-3A7B-3DAEFE49C6D0}"/>
                    </a:ext>
                  </a:extLst>
                </p:cNvPr>
                <p:cNvSpPr/>
                <p:nvPr/>
              </p:nvSpPr>
              <p:spPr>
                <a:xfrm>
                  <a:off x="6655807" y="2766761"/>
                  <a:ext cx="96584" cy="147294"/>
                </a:xfrm>
                <a:custGeom>
                  <a:avLst/>
                  <a:gdLst>
                    <a:gd name="connsiteX0" fmla="*/ 79143 w 96584"/>
                    <a:gd name="connsiteY0" fmla="*/ 16415 h 147294"/>
                    <a:gd name="connsiteX1" fmla="*/ 48292 w 96584"/>
                    <a:gd name="connsiteY1" fmla="*/ 0 h 147294"/>
                    <a:gd name="connsiteX2" fmla="*/ 17441 w 96584"/>
                    <a:gd name="connsiteY2" fmla="*/ 16415 h 147294"/>
                    <a:gd name="connsiteX3" fmla="*/ 0 w 96584"/>
                    <a:gd name="connsiteY3" fmla="*/ 73647 h 147294"/>
                    <a:gd name="connsiteX4" fmla="*/ 17441 w 96584"/>
                    <a:gd name="connsiteY4" fmla="*/ 130880 h 147294"/>
                    <a:gd name="connsiteX5" fmla="*/ 48292 w 96584"/>
                    <a:gd name="connsiteY5" fmla="*/ 147295 h 147294"/>
                    <a:gd name="connsiteX6" fmla="*/ 79143 w 96584"/>
                    <a:gd name="connsiteY6" fmla="*/ 130880 h 147294"/>
                    <a:gd name="connsiteX7" fmla="*/ 96584 w 96584"/>
                    <a:gd name="connsiteY7" fmla="*/ 73647 h 147294"/>
                    <a:gd name="connsiteX8" fmla="*/ 79143 w 96584"/>
                    <a:gd name="connsiteY8" fmla="*/ 16415 h 1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84" h="147294">
                      <a:moveTo>
                        <a:pt x="79143" y="16415"/>
                      </a:moveTo>
                      <a:cubicBezTo>
                        <a:pt x="72255" y="6156"/>
                        <a:pt x="60750" y="0"/>
                        <a:pt x="48292" y="0"/>
                      </a:cubicBezTo>
                      <a:cubicBezTo>
                        <a:pt x="35834" y="0"/>
                        <a:pt x="24329" y="6156"/>
                        <a:pt x="17441" y="16415"/>
                      </a:cubicBezTo>
                      <a:cubicBezTo>
                        <a:pt x="6009" y="33416"/>
                        <a:pt x="0" y="53202"/>
                        <a:pt x="0" y="73647"/>
                      </a:cubicBezTo>
                      <a:cubicBezTo>
                        <a:pt x="0" y="94093"/>
                        <a:pt x="6009" y="113879"/>
                        <a:pt x="17441" y="130880"/>
                      </a:cubicBezTo>
                      <a:cubicBezTo>
                        <a:pt x="24329" y="141139"/>
                        <a:pt x="35834" y="147295"/>
                        <a:pt x="48292" y="147295"/>
                      </a:cubicBezTo>
                      <a:cubicBezTo>
                        <a:pt x="60750" y="147295"/>
                        <a:pt x="72255" y="141139"/>
                        <a:pt x="79143" y="130880"/>
                      </a:cubicBezTo>
                      <a:cubicBezTo>
                        <a:pt x="90575" y="113879"/>
                        <a:pt x="96584" y="94093"/>
                        <a:pt x="96584" y="73647"/>
                      </a:cubicBezTo>
                      <a:cubicBezTo>
                        <a:pt x="96584" y="53275"/>
                        <a:pt x="90502" y="33416"/>
                        <a:pt x="79143" y="16415"/>
                      </a:cubicBezTo>
                      <a:close/>
                    </a:path>
                  </a:pathLst>
                </a:custGeom>
                <a:noFill/>
                <a:ln w="7321" cap="rnd">
                  <a:solidFill>
                    <a:srgbClr val="FFFFFF"/>
                  </a:solidFill>
                  <a:prstDash val="solid"/>
                  <a:round/>
                </a:ln>
              </p:spPr>
              <p:txBody>
                <a:bodyPr rtlCol="0" anchor="ctr"/>
                <a:lstStyle/>
                <a:p>
                  <a:endParaRPr lang="it-IT"/>
                </a:p>
              </p:txBody>
            </p:sp>
            <p:sp>
              <p:nvSpPr>
                <p:cNvPr id="23" name="Freeform: Shape 22">
                  <a:extLst>
                    <a:ext uri="{FF2B5EF4-FFF2-40B4-BE49-F238E27FC236}">
                      <a16:creationId xmlns:a16="http://schemas.microsoft.com/office/drawing/2014/main" id="{4B941563-7E2D-7A00-DA42-920EB0EE9847}"/>
                    </a:ext>
                  </a:extLst>
                </p:cNvPr>
                <p:cNvSpPr/>
                <p:nvPr/>
              </p:nvSpPr>
              <p:spPr>
                <a:xfrm>
                  <a:off x="6231437" y="2520977"/>
                  <a:ext cx="44334" cy="44554"/>
                </a:xfrm>
                <a:custGeom>
                  <a:avLst/>
                  <a:gdLst>
                    <a:gd name="connsiteX0" fmla="*/ 44335 w 44334"/>
                    <a:gd name="connsiteY0" fmla="*/ 0 h 44554"/>
                    <a:gd name="connsiteX1" fmla="*/ 0 w 44334"/>
                    <a:gd name="connsiteY1" fmla="*/ 44555 h 44554"/>
                  </a:gdLst>
                  <a:ahLst/>
                  <a:cxnLst>
                    <a:cxn ang="0">
                      <a:pos x="connsiteX0" y="connsiteY0"/>
                    </a:cxn>
                    <a:cxn ang="0">
                      <a:pos x="connsiteX1" y="connsiteY1"/>
                    </a:cxn>
                  </a:cxnLst>
                  <a:rect l="l" t="t" r="r" b="b"/>
                  <a:pathLst>
                    <a:path w="44334" h="44554">
                      <a:moveTo>
                        <a:pt x="44335" y="0"/>
                      </a:moveTo>
                      <a:lnTo>
                        <a:pt x="0" y="44555"/>
                      </a:lnTo>
                    </a:path>
                  </a:pathLst>
                </a:custGeom>
                <a:noFill/>
                <a:ln w="7321" cap="rnd">
                  <a:solidFill>
                    <a:srgbClr val="FFFFFF"/>
                  </a:solidFill>
                  <a:prstDash val="solid"/>
                  <a:round/>
                </a:ln>
              </p:spPr>
              <p:txBody>
                <a:bodyPr rtlCol="0" anchor="ctr"/>
                <a:lstStyle/>
                <a:p>
                  <a:endParaRPr lang="it-IT"/>
                </a:p>
              </p:txBody>
            </p:sp>
            <p:sp>
              <p:nvSpPr>
                <p:cNvPr id="24" name="Freeform: Shape 23">
                  <a:extLst>
                    <a:ext uri="{FF2B5EF4-FFF2-40B4-BE49-F238E27FC236}">
                      <a16:creationId xmlns:a16="http://schemas.microsoft.com/office/drawing/2014/main" id="{33630091-C67E-CB13-6125-9616CE2B7604}"/>
                    </a:ext>
                  </a:extLst>
                </p:cNvPr>
                <p:cNvSpPr/>
                <p:nvPr/>
              </p:nvSpPr>
              <p:spPr>
                <a:xfrm>
                  <a:off x="6216149" y="2468409"/>
                  <a:ext cx="461312" cy="376908"/>
                </a:xfrm>
                <a:custGeom>
                  <a:avLst/>
                  <a:gdLst>
                    <a:gd name="connsiteX0" fmla="*/ 15287 w 461312"/>
                    <a:gd name="connsiteY0" fmla="*/ 97049 h 376908"/>
                    <a:gd name="connsiteX1" fmla="*/ 5614 w 461312"/>
                    <a:gd name="connsiteY1" fmla="*/ 106796 h 376908"/>
                    <a:gd name="connsiteX2" fmla="*/ 338 w 461312"/>
                    <a:gd name="connsiteY2" fmla="*/ 124090 h 376908"/>
                    <a:gd name="connsiteX3" fmla="*/ 11770 w 461312"/>
                    <a:gd name="connsiteY3" fmla="*/ 138086 h 376908"/>
                    <a:gd name="connsiteX4" fmla="*/ 288479 w 461312"/>
                    <a:gd name="connsiteY4" fmla="*/ 346204 h 376908"/>
                    <a:gd name="connsiteX5" fmla="*/ 350621 w 461312"/>
                    <a:gd name="connsiteY5" fmla="*/ 376909 h 376908"/>
                    <a:gd name="connsiteX6" fmla="*/ 392391 w 461312"/>
                    <a:gd name="connsiteY6" fmla="*/ 364671 h 376908"/>
                    <a:gd name="connsiteX7" fmla="*/ 459809 w 461312"/>
                    <a:gd name="connsiteY7" fmla="*/ 272337 h 376908"/>
                    <a:gd name="connsiteX8" fmla="*/ 416207 w 461312"/>
                    <a:gd name="connsiteY8" fmla="*/ 199936 h 376908"/>
                    <a:gd name="connsiteX9" fmla="*/ 254916 w 461312"/>
                    <a:gd name="connsiteY9" fmla="*/ 127461 h 376908"/>
                    <a:gd name="connsiteX10" fmla="*/ 135908 w 461312"/>
                    <a:gd name="connsiteY10" fmla="*/ 8599 h 376908"/>
                    <a:gd name="connsiteX11" fmla="*/ 121765 w 461312"/>
                    <a:gd name="connsiteY11" fmla="*/ 99 h 376908"/>
                    <a:gd name="connsiteX12" fmla="*/ 106229 w 461312"/>
                    <a:gd name="connsiteY12" fmla="*/ 5668 h 376908"/>
                    <a:gd name="connsiteX13" fmla="*/ 55299 w 461312"/>
                    <a:gd name="connsiteY13" fmla="*/ 56891 h 37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1312" h="376908">
                      <a:moveTo>
                        <a:pt x="15287" y="97049"/>
                      </a:moveTo>
                      <a:lnTo>
                        <a:pt x="5614" y="106796"/>
                      </a:lnTo>
                      <a:cubicBezTo>
                        <a:pt x="1071" y="111339"/>
                        <a:pt x="-834" y="117788"/>
                        <a:pt x="338" y="124090"/>
                      </a:cubicBezTo>
                      <a:cubicBezTo>
                        <a:pt x="1584" y="130392"/>
                        <a:pt x="5834" y="135595"/>
                        <a:pt x="11770" y="138086"/>
                      </a:cubicBezTo>
                      <a:cubicBezTo>
                        <a:pt x="129752" y="187991"/>
                        <a:pt x="220254" y="255995"/>
                        <a:pt x="288479" y="346204"/>
                      </a:cubicBezTo>
                      <a:cubicBezTo>
                        <a:pt x="303648" y="366210"/>
                        <a:pt x="327024" y="376909"/>
                        <a:pt x="350621" y="376909"/>
                      </a:cubicBezTo>
                      <a:cubicBezTo>
                        <a:pt x="365057" y="376909"/>
                        <a:pt x="379567" y="372952"/>
                        <a:pt x="392391" y="364671"/>
                      </a:cubicBezTo>
                      <a:cubicBezTo>
                        <a:pt x="424415" y="344079"/>
                        <a:pt x="452188" y="306046"/>
                        <a:pt x="459809" y="272337"/>
                      </a:cubicBezTo>
                      <a:cubicBezTo>
                        <a:pt x="466991" y="240753"/>
                        <a:pt x="447791" y="208949"/>
                        <a:pt x="416207" y="199936"/>
                      </a:cubicBezTo>
                      <a:cubicBezTo>
                        <a:pt x="354798" y="182348"/>
                        <a:pt x="300497" y="158019"/>
                        <a:pt x="254916" y="127461"/>
                      </a:cubicBezTo>
                      <a:cubicBezTo>
                        <a:pt x="207137" y="95510"/>
                        <a:pt x="167125" y="55499"/>
                        <a:pt x="135908" y="8599"/>
                      </a:cubicBezTo>
                      <a:cubicBezTo>
                        <a:pt x="132683" y="3763"/>
                        <a:pt x="127480" y="685"/>
                        <a:pt x="121765" y="99"/>
                      </a:cubicBezTo>
                      <a:cubicBezTo>
                        <a:pt x="115975" y="-488"/>
                        <a:pt x="110333" y="1564"/>
                        <a:pt x="106229" y="5668"/>
                      </a:cubicBezTo>
                      <a:lnTo>
                        <a:pt x="55299" y="56891"/>
                      </a:lnTo>
                    </a:path>
                  </a:pathLst>
                </a:custGeom>
                <a:noFill/>
                <a:ln w="7321" cap="rnd">
                  <a:solidFill>
                    <a:srgbClr val="FFFFFF"/>
                  </a:solidFill>
                  <a:prstDash val="solid"/>
                  <a:round/>
                </a:ln>
              </p:spPr>
              <p:txBody>
                <a:bodyPr rtlCol="0" anchor="ctr"/>
                <a:lstStyle/>
                <a:p>
                  <a:endParaRPr lang="it-IT"/>
                </a:p>
              </p:txBody>
            </p:sp>
          </p:grpSp>
          <p:sp>
            <p:nvSpPr>
              <p:cNvPr id="17" name="Freeform: Shape 16">
                <a:extLst>
                  <a:ext uri="{FF2B5EF4-FFF2-40B4-BE49-F238E27FC236}">
                    <a16:creationId xmlns:a16="http://schemas.microsoft.com/office/drawing/2014/main" id="{0DC4A044-8373-EB0A-BB7D-47D04474662E}"/>
                  </a:ext>
                </a:extLst>
              </p:cNvPr>
              <p:cNvSpPr/>
              <p:nvPr/>
            </p:nvSpPr>
            <p:spPr>
              <a:xfrm>
                <a:off x="6379391" y="2425638"/>
                <a:ext cx="378129" cy="298546"/>
              </a:xfrm>
              <a:custGeom>
                <a:avLst/>
                <a:gdLst>
                  <a:gd name="connsiteX0" fmla="*/ 378130 w 378129"/>
                  <a:gd name="connsiteY0" fmla="*/ 298546 h 298546"/>
                  <a:gd name="connsiteX1" fmla="*/ 335260 w 378129"/>
                  <a:gd name="connsiteY1" fmla="*/ 256117 h 298546"/>
                  <a:gd name="connsiteX2" fmla="*/ 0 w 378129"/>
                  <a:gd name="connsiteY2" fmla="*/ 0 h 298546"/>
                </a:gdLst>
                <a:ahLst/>
                <a:cxnLst>
                  <a:cxn ang="0">
                    <a:pos x="connsiteX0" y="connsiteY0"/>
                  </a:cxn>
                  <a:cxn ang="0">
                    <a:pos x="connsiteX1" y="connsiteY1"/>
                  </a:cxn>
                  <a:cxn ang="0">
                    <a:pos x="connsiteX2" y="connsiteY2"/>
                  </a:cxn>
                </a:cxnLst>
                <a:rect l="l" t="t" r="r" b="b"/>
                <a:pathLst>
                  <a:path w="378129" h="298546">
                    <a:moveTo>
                      <a:pt x="378130" y="298546"/>
                    </a:moveTo>
                    <a:cubicBezTo>
                      <a:pt x="367284" y="283597"/>
                      <a:pt x="352994" y="269454"/>
                      <a:pt x="335260" y="256117"/>
                    </a:cubicBezTo>
                    <a:lnTo>
                      <a:pt x="0" y="0"/>
                    </a:lnTo>
                  </a:path>
                </a:pathLst>
              </a:custGeom>
              <a:noFill/>
              <a:ln w="7321" cap="rnd">
                <a:solidFill>
                  <a:srgbClr val="FFFFFF"/>
                </a:solidFill>
                <a:prstDash val="solid"/>
                <a:round/>
              </a:ln>
            </p:spPr>
            <p:txBody>
              <a:bodyPr rtlCol="0" anchor="ctr"/>
              <a:lstStyle/>
              <a:p>
                <a:endParaRPr lang="it-IT"/>
              </a:p>
            </p:txBody>
          </p:sp>
          <p:sp>
            <p:nvSpPr>
              <p:cNvPr id="18" name="Freeform: Shape 17">
                <a:extLst>
                  <a:ext uri="{FF2B5EF4-FFF2-40B4-BE49-F238E27FC236}">
                    <a16:creationId xmlns:a16="http://schemas.microsoft.com/office/drawing/2014/main" id="{380F4434-2160-B14B-A106-1444E8A0A8B9}"/>
                  </a:ext>
                </a:extLst>
              </p:cNvPr>
              <p:cNvSpPr/>
              <p:nvPr/>
            </p:nvSpPr>
            <p:spPr>
              <a:xfrm>
                <a:off x="6757521" y="2724185"/>
                <a:ext cx="25428" cy="62801"/>
              </a:xfrm>
              <a:custGeom>
                <a:avLst/>
                <a:gdLst>
                  <a:gd name="connsiteX0" fmla="*/ 25428 w 25428"/>
                  <a:gd name="connsiteY0" fmla="*/ 62802 h 62801"/>
                  <a:gd name="connsiteX1" fmla="*/ 21178 w 25428"/>
                  <a:gd name="connsiteY1" fmla="*/ 42063 h 62801"/>
                  <a:gd name="connsiteX2" fmla="*/ 0 w 25428"/>
                  <a:gd name="connsiteY2" fmla="*/ 0 h 62801"/>
                </a:gdLst>
                <a:ahLst/>
                <a:cxnLst>
                  <a:cxn ang="0">
                    <a:pos x="connsiteX0" y="connsiteY0"/>
                  </a:cxn>
                  <a:cxn ang="0">
                    <a:pos x="connsiteX1" y="connsiteY1"/>
                  </a:cxn>
                  <a:cxn ang="0">
                    <a:pos x="connsiteX2" y="connsiteY2"/>
                  </a:cxn>
                </a:cxnLst>
                <a:rect l="l" t="t" r="r" b="b"/>
                <a:pathLst>
                  <a:path w="25428" h="62801">
                    <a:moveTo>
                      <a:pt x="25428" y="62802"/>
                    </a:moveTo>
                    <a:cubicBezTo>
                      <a:pt x="24549" y="55840"/>
                      <a:pt x="23157" y="48878"/>
                      <a:pt x="21178" y="42063"/>
                    </a:cubicBezTo>
                    <a:cubicBezTo>
                      <a:pt x="16855" y="27554"/>
                      <a:pt x="9820" y="13484"/>
                      <a:pt x="0" y="0"/>
                    </a:cubicBezTo>
                  </a:path>
                </a:pathLst>
              </a:custGeom>
              <a:noFill/>
              <a:ln w="7321" cap="rnd">
                <a:solidFill>
                  <a:srgbClr val="FFFFFF"/>
                </a:solidFill>
                <a:prstDash val="solid"/>
                <a:round/>
              </a:ln>
            </p:spPr>
            <p:txBody>
              <a:bodyPr rtlCol="0" anchor="ctr"/>
              <a:lstStyle/>
              <a:p>
                <a:endParaRPr lang="it-IT"/>
              </a:p>
            </p:txBody>
          </p:sp>
          <p:sp>
            <p:nvSpPr>
              <p:cNvPr id="19" name="Freeform: Shape 18">
                <a:extLst>
                  <a:ext uri="{FF2B5EF4-FFF2-40B4-BE49-F238E27FC236}">
                    <a16:creationId xmlns:a16="http://schemas.microsoft.com/office/drawing/2014/main" id="{566A828C-BB7B-473D-4583-8B82B98489EC}"/>
                  </a:ext>
                </a:extLst>
              </p:cNvPr>
              <p:cNvSpPr/>
              <p:nvPr/>
            </p:nvSpPr>
            <p:spPr>
              <a:xfrm>
                <a:off x="6732312" y="2787060"/>
                <a:ext cx="51698" cy="283303"/>
              </a:xfrm>
              <a:custGeom>
                <a:avLst/>
                <a:gdLst>
                  <a:gd name="connsiteX0" fmla="*/ 0 w 51698"/>
                  <a:gd name="connsiteY0" fmla="*/ 283304 h 283303"/>
                  <a:gd name="connsiteX1" fmla="*/ 44701 w 51698"/>
                  <a:gd name="connsiteY1" fmla="*/ 73354 h 283303"/>
                  <a:gd name="connsiteX2" fmla="*/ 50637 w 51698"/>
                  <a:gd name="connsiteY2" fmla="*/ 0 h 283303"/>
                </a:gdLst>
                <a:ahLst/>
                <a:cxnLst>
                  <a:cxn ang="0">
                    <a:pos x="connsiteX0" y="connsiteY0"/>
                  </a:cxn>
                  <a:cxn ang="0">
                    <a:pos x="connsiteX1" y="connsiteY1"/>
                  </a:cxn>
                  <a:cxn ang="0">
                    <a:pos x="connsiteX2" y="connsiteY2"/>
                  </a:cxn>
                </a:cxnLst>
                <a:rect l="l" t="t" r="r" b="b"/>
                <a:pathLst>
                  <a:path w="51698" h="283303">
                    <a:moveTo>
                      <a:pt x="0" y="283304"/>
                    </a:moveTo>
                    <a:lnTo>
                      <a:pt x="44701" y="73354"/>
                    </a:lnTo>
                    <a:cubicBezTo>
                      <a:pt x="50051" y="48952"/>
                      <a:pt x="53568" y="24109"/>
                      <a:pt x="50637" y="0"/>
                    </a:cubicBezTo>
                  </a:path>
                </a:pathLst>
              </a:custGeom>
              <a:noFill/>
              <a:ln w="7321" cap="rnd">
                <a:solidFill>
                  <a:srgbClr val="FFFFFF"/>
                </a:solidFill>
                <a:prstDash val="solid"/>
                <a:round/>
              </a:ln>
            </p:spPr>
            <p:txBody>
              <a:bodyPr rtlCol="0" anchor="ctr"/>
              <a:lstStyle/>
              <a:p>
                <a:endParaRPr lang="it-IT"/>
              </a:p>
            </p:txBody>
          </p:sp>
          <p:sp>
            <p:nvSpPr>
              <p:cNvPr id="20" name="Freeform: Shape 19">
                <a:extLst>
                  <a:ext uri="{FF2B5EF4-FFF2-40B4-BE49-F238E27FC236}">
                    <a16:creationId xmlns:a16="http://schemas.microsoft.com/office/drawing/2014/main" id="{6653F3E9-EAA1-A6EF-27F9-510FD0F728F2}"/>
                  </a:ext>
                </a:extLst>
              </p:cNvPr>
              <p:cNvSpPr/>
              <p:nvPr/>
            </p:nvSpPr>
            <p:spPr>
              <a:xfrm>
                <a:off x="6163579" y="2656913"/>
                <a:ext cx="309807" cy="413450"/>
              </a:xfrm>
              <a:custGeom>
                <a:avLst/>
                <a:gdLst>
                  <a:gd name="connsiteX0" fmla="*/ 0 w 309807"/>
                  <a:gd name="connsiteY0" fmla="*/ 0 h 413450"/>
                  <a:gd name="connsiteX1" fmla="*/ 272458 w 309807"/>
                  <a:gd name="connsiteY1" fmla="*/ 155356 h 413450"/>
                  <a:gd name="connsiteX2" fmla="*/ 309758 w 309807"/>
                  <a:gd name="connsiteY2" fmla="*/ 236111 h 413450"/>
                  <a:gd name="connsiteX3" fmla="*/ 290632 w 309807"/>
                  <a:gd name="connsiteY3" fmla="*/ 413451 h 413450"/>
                </a:gdLst>
                <a:ahLst/>
                <a:cxnLst>
                  <a:cxn ang="0">
                    <a:pos x="connsiteX0" y="connsiteY0"/>
                  </a:cxn>
                  <a:cxn ang="0">
                    <a:pos x="connsiteX1" y="connsiteY1"/>
                  </a:cxn>
                  <a:cxn ang="0">
                    <a:pos x="connsiteX2" y="connsiteY2"/>
                  </a:cxn>
                  <a:cxn ang="0">
                    <a:pos x="connsiteX3" y="connsiteY3"/>
                  </a:cxn>
                </a:cxnLst>
                <a:rect l="l" t="t" r="r" b="b"/>
                <a:pathLst>
                  <a:path w="309807" h="413450">
                    <a:moveTo>
                      <a:pt x="0" y="0"/>
                    </a:moveTo>
                    <a:cubicBezTo>
                      <a:pt x="0" y="0"/>
                      <a:pt x="249228" y="135790"/>
                      <a:pt x="272458" y="155356"/>
                    </a:cubicBezTo>
                    <a:cubicBezTo>
                      <a:pt x="295688" y="174922"/>
                      <a:pt x="310784" y="205113"/>
                      <a:pt x="309758" y="236111"/>
                    </a:cubicBezTo>
                    <a:lnTo>
                      <a:pt x="290632" y="413451"/>
                    </a:lnTo>
                  </a:path>
                </a:pathLst>
              </a:custGeom>
              <a:noFill/>
              <a:ln w="7321" cap="rnd">
                <a:solidFill>
                  <a:srgbClr val="FFFFFF"/>
                </a:solidFill>
                <a:prstDash val="solid"/>
                <a:round/>
              </a:ln>
            </p:spPr>
            <p:txBody>
              <a:bodyPr rtlCol="0" anchor="ctr"/>
              <a:lstStyle/>
              <a:p>
                <a:endParaRPr lang="it-IT"/>
              </a:p>
            </p:txBody>
          </p:sp>
        </p:grpSp>
      </p:grpSp>
      <p:grpSp>
        <p:nvGrpSpPr>
          <p:cNvPr id="25" name="Graphic 3">
            <a:extLst>
              <a:ext uri="{FF2B5EF4-FFF2-40B4-BE49-F238E27FC236}">
                <a16:creationId xmlns:a16="http://schemas.microsoft.com/office/drawing/2014/main" id="{8DC49F6F-6A52-E457-6B0B-8EF8B1DC932F}"/>
              </a:ext>
            </a:extLst>
          </p:cNvPr>
          <p:cNvGrpSpPr/>
          <p:nvPr/>
        </p:nvGrpSpPr>
        <p:grpSpPr>
          <a:xfrm>
            <a:off x="661416" y="2326050"/>
            <a:ext cx="887168" cy="887168"/>
            <a:chOff x="661416" y="2326050"/>
            <a:chExt cx="887168" cy="887168"/>
          </a:xfrm>
          <a:noFill/>
        </p:grpSpPr>
        <p:sp>
          <p:nvSpPr>
            <p:cNvPr id="26" name="Freeform: Shape 25">
              <a:extLst>
                <a:ext uri="{FF2B5EF4-FFF2-40B4-BE49-F238E27FC236}">
                  <a16:creationId xmlns:a16="http://schemas.microsoft.com/office/drawing/2014/main" id="{703519EF-8303-3CC1-934E-DB555B3F0B92}"/>
                </a:ext>
              </a:extLst>
            </p:cNvPr>
            <p:cNvSpPr/>
            <p:nvPr/>
          </p:nvSpPr>
          <p:spPr>
            <a:xfrm>
              <a:off x="665097" y="2329731"/>
              <a:ext cx="883487" cy="883487"/>
            </a:xfrm>
            <a:custGeom>
              <a:avLst/>
              <a:gdLst>
                <a:gd name="connsiteX0" fmla="*/ 883488 w 883487"/>
                <a:gd name="connsiteY0" fmla="*/ 441744 h 883487"/>
                <a:gd name="connsiteX1" fmla="*/ 441744 w 883487"/>
                <a:gd name="connsiteY1" fmla="*/ 883488 h 883487"/>
                <a:gd name="connsiteX2" fmla="*/ 0 w 883487"/>
                <a:gd name="connsiteY2" fmla="*/ 441744 h 883487"/>
                <a:gd name="connsiteX3" fmla="*/ 441744 w 883487"/>
                <a:gd name="connsiteY3" fmla="*/ 0 h 883487"/>
                <a:gd name="connsiteX4" fmla="*/ 883488 w 883487"/>
                <a:gd name="connsiteY4" fmla="*/ 441744 h 883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487" h="883487">
                  <a:moveTo>
                    <a:pt x="883488" y="441744"/>
                  </a:moveTo>
                  <a:cubicBezTo>
                    <a:pt x="883488" y="685712"/>
                    <a:pt x="685712" y="883488"/>
                    <a:pt x="441744" y="883488"/>
                  </a:cubicBezTo>
                  <a:cubicBezTo>
                    <a:pt x="197775" y="883488"/>
                    <a:pt x="0" y="685712"/>
                    <a:pt x="0" y="441744"/>
                  </a:cubicBezTo>
                  <a:cubicBezTo>
                    <a:pt x="0" y="197775"/>
                    <a:pt x="197775" y="0"/>
                    <a:pt x="441744" y="0"/>
                  </a:cubicBezTo>
                  <a:cubicBezTo>
                    <a:pt x="685712" y="0"/>
                    <a:pt x="883488" y="197775"/>
                    <a:pt x="883488" y="441744"/>
                  </a:cubicBezTo>
                  <a:close/>
                </a:path>
              </a:pathLst>
            </a:custGeom>
            <a:noFill/>
            <a:ln w="7321" cap="rnd">
              <a:solidFill>
                <a:srgbClr val="FFFFFF"/>
              </a:solidFill>
              <a:prstDash val="solid"/>
              <a:round/>
            </a:ln>
          </p:spPr>
          <p:txBody>
            <a:bodyPr rtlCol="0" anchor="ctr"/>
            <a:lstStyle/>
            <a:p>
              <a:endParaRPr lang="it-IT"/>
            </a:p>
          </p:txBody>
        </p:sp>
        <p:grpSp>
          <p:nvGrpSpPr>
            <p:cNvPr id="27" name="Graphic 3">
              <a:extLst>
                <a:ext uri="{FF2B5EF4-FFF2-40B4-BE49-F238E27FC236}">
                  <a16:creationId xmlns:a16="http://schemas.microsoft.com/office/drawing/2014/main" id="{8AB61208-B935-A6CE-E8DE-12F1804257E3}"/>
                </a:ext>
              </a:extLst>
            </p:cNvPr>
            <p:cNvGrpSpPr/>
            <p:nvPr/>
          </p:nvGrpSpPr>
          <p:grpSpPr>
            <a:xfrm>
              <a:off x="661416" y="2326050"/>
              <a:ext cx="686396" cy="715919"/>
              <a:chOff x="661416" y="2326050"/>
              <a:chExt cx="686396" cy="715919"/>
            </a:xfrm>
            <a:noFill/>
          </p:grpSpPr>
          <p:grpSp>
            <p:nvGrpSpPr>
              <p:cNvPr id="28" name="Graphic 3">
                <a:extLst>
                  <a:ext uri="{FF2B5EF4-FFF2-40B4-BE49-F238E27FC236}">
                    <a16:creationId xmlns:a16="http://schemas.microsoft.com/office/drawing/2014/main" id="{B4348C51-234A-5720-249A-59316689C04D}"/>
                  </a:ext>
                </a:extLst>
              </p:cNvPr>
              <p:cNvGrpSpPr/>
              <p:nvPr/>
            </p:nvGrpSpPr>
            <p:grpSpPr>
              <a:xfrm>
                <a:off x="661416" y="2326050"/>
                <a:ext cx="444688" cy="713489"/>
                <a:chOff x="661416" y="2326050"/>
                <a:chExt cx="444688" cy="713489"/>
              </a:xfrm>
              <a:noFill/>
            </p:grpSpPr>
            <p:sp>
              <p:nvSpPr>
                <p:cNvPr id="49" name="Freeform: Shape 48">
                  <a:extLst>
                    <a:ext uri="{FF2B5EF4-FFF2-40B4-BE49-F238E27FC236}">
                      <a16:creationId xmlns:a16="http://schemas.microsoft.com/office/drawing/2014/main" id="{F387CE90-3660-B829-764A-C7880AE1D7AF}"/>
                    </a:ext>
                  </a:extLst>
                </p:cNvPr>
                <p:cNvSpPr/>
                <p:nvPr/>
              </p:nvSpPr>
              <p:spPr>
                <a:xfrm>
                  <a:off x="1106104" y="2567168"/>
                  <a:ext cx="7362" cy="175961"/>
                </a:xfrm>
                <a:custGeom>
                  <a:avLst/>
                  <a:gdLst>
                    <a:gd name="connsiteX0" fmla="*/ 0 w 7362"/>
                    <a:gd name="connsiteY0" fmla="*/ 175961 h 175961"/>
                    <a:gd name="connsiteX1" fmla="*/ 0 w 7362"/>
                    <a:gd name="connsiteY1" fmla="*/ 0 h 175961"/>
                  </a:gdLst>
                  <a:ahLst/>
                  <a:cxnLst>
                    <a:cxn ang="0">
                      <a:pos x="connsiteX0" y="connsiteY0"/>
                    </a:cxn>
                    <a:cxn ang="0">
                      <a:pos x="connsiteX1" y="connsiteY1"/>
                    </a:cxn>
                  </a:cxnLst>
                  <a:rect l="l" t="t" r="r" b="b"/>
                  <a:pathLst>
                    <a:path w="7362" h="175961">
                      <a:moveTo>
                        <a:pt x="0" y="175961"/>
                      </a:moveTo>
                      <a:lnTo>
                        <a:pt x="0" y="0"/>
                      </a:lnTo>
                    </a:path>
                  </a:pathLst>
                </a:custGeom>
                <a:ln w="7321" cap="rnd">
                  <a:solidFill>
                    <a:srgbClr val="FFFFFF"/>
                  </a:solidFill>
                  <a:prstDash val="solid"/>
                  <a:round/>
                </a:ln>
              </p:spPr>
              <p:txBody>
                <a:bodyPr rtlCol="0" anchor="ctr"/>
                <a:lstStyle/>
                <a:p>
                  <a:endParaRPr lang="it-IT"/>
                </a:p>
              </p:txBody>
            </p:sp>
            <p:sp>
              <p:nvSpPr>
                <p:cNvPr id="50" name="Freeform: Shape 49">
                  <a:extLst>
                    <a:ext uri="{FF2B5EF4-FFF2-40B4-BE49-F238E27FC236}">
                      <a16:creationId xmlns:a16="http://schemas.microsoft.com/office/drawing/2014/main" id="{1F0172EC-4E3A-B18F-28FD-15305145FC70}"/>
                    </a:ext>
                  </a:extLst>
                </p:cNvPr>
                <p:cNvSpPr/>
                <p:nvPr/>
              </p:nvSpPr>
              <p:spPr>
                <a:xfrm>
                  <a:off x="1106104" y="2762051"/>
                  <a:ext cx="7362" cy="1104"/>
                </a:xfrm>
                <a:custGeom>
                  <a:avLst/>
                  <a:gdLst>
                    <a:gd name="connsiteX0" fmla="*/ 0 w 7362"/>
                    <a:gd name="connsiteY0" fmla="*/ 1104 h 1104"/>
                    <a:gd name="connsiteX1" fmla="*/ 0 w 7362"/>
                    <a:gd name="connsiteY1" fmla="*/ 0 h 1104"/>
                  </a:gdLst>
                  <a:ahLst/>
                  <a:cxnLst>
                    <a:cxn ang="0">
                      <a:pos x="connsiteX0" y="connsiteY0"/>
                    </a:cxn>
                    <a:cxn ang="0">
                      <a:pos x="connsiteX1" y="connsiteY1"/>
                    </a:cxn>
                  </a:cxnLst>
                  <a:rect l="l" t="t" r="r" b="b"/>
                  <a:pathLst>
                    <a:path w="7362" h="1104">
                      <a:moveTo>
                        <a:pt x="0" y="1104"/>
                      </a:moveTo>
                      <a:lnTo>
                        <a:pt x="0" y="0"/>
                      </a:lnTo>
                    </a:path>
                  </a:pathLst>
                </a:custGeom>
                <a:ln w="7321" cap="rnd">
                  <a:solidFill>
                    <a:srgbClr val="FFFFFF"/>
                  </a:solidFill>
                  <a:prstDash val="solid"/>
                  <a:round/>
                </a:ln>
              </p:spPr>
              <p:txBody>
                <a:bodyPr rtlCol="0" anchor="ctr"/>
                <a:lstStyle/>
                <a:p>
                  <a:endParaRPr lang="it-IT"/>
                </a:p>
              </p:txBody>
            </p:sp>
            <p:sp>
              <p:nvSpPr>
                <p:cNvPr id="51" name="Freeform: Shape 50">
                  <a:extLst>
                    <a:ext uri="{FF2B5EF4-FFF2-40B4-BE49-F238E27FC236}">
                      <a16:creationId xmlns:a16="http://schemas.microsoft.com/office/drawing/2014/main" id="{CE786F19-C852-4485-3D2D-22DDAF4878AE}"/>
                    </a:ext>
                  </a:extLst>
                </p:cNvPr>
                <p:cNvSpPr/>
                <p:nvPr/>
              </p:nvSpPr>
              <p:spPr>
                <a:xfrm>
                  <a:off x="1106104" y="2781929"/>
                  <a:ext cx="7362" cy="189949"/>
                </a:xfrm>
                <a:custGeom>
                  <a:avLst/>
                  <a:gdLst>
                    <a:gd name="connsiteX0" fmla="*/ 0 w 7362"/>
                    <a:gd name="connsiteY0" fmla="*/ 189950 h 189949"/>
                    <a:gd name="connsiteX1" fmla="*/ 0 w 7362"/>
                    <a:gd name="connsiteY1" fmla="*/ 0 h 189949"/>
                  </a:gdLst>
                  <a:ahLst/>
                  <a:cxnLst>
                    <a:cxn ang="0">
                      <a:pos x="connsiteX0" y="connsiteY0"/>
                    </a:cxn>
                    <a:cxn ang="0">
                      <a:pos x="connsiteX1" y="connsiteY1"/>
                    </a:cxn>
                  </a:cxnLst>
                  <a:rect l="l" t="t" r="r" b="b"/>
                  <a:pathLst>
                    <a:path w="7362" h="189949">
                      <a:moveTo>
                        <a:pt x="0" y="189950"/>
                      </a:moveTo>
                      <a:lnTo>
                        <a:pt x="0" y="0"/>
                      </a:lnTo>
                    </a:path>
                  </a:pathLst>
                </a:custGeom>
                <a:ln w="7321" cap="rnd">
                  <a:solidFill>
                    <a:srgbClr val="FFFFFF"/>
                  </a:solidFill>
                  <a:prstDash val="solid"/>
                  <a:round/>
                </a:ln>
              </p:spPr>
              <p:txBody>
                <a:bodyPr rtlCol="0" anchor="ctr"/>
                <a:lstStyle/>
                <a:p>
                  <a:endParaRPr lang="it-IT"/>
                </a:p>
              </p:txBody>
            </p:sp>
            <p:sp>
              <p:nvSpPr>
                <p:cNvPr id="52" name="Freeform: Shape 51">
                  <a:extLst>
                    <a:ext uri="{FF2B5EF4-FFF2-40B4-BE49-F238E27FC236}">
                      <a16:creationId xmlns:a16="http://schemas.microsoft.com/office/drawing/2014/main" id="{E05402F1-A017-8E64-DA56-B874156781FA}"/>
                    </a:ext>
                  </a:extLst>
                </p:cNvPr>
                <p:cNvSpPr/>
                <p:nvPr/>
              </p:nvSpPr>
              <p:spPr>
                <a:xfrm>
                  <a:off x="914829" y="2552738"/>
                  <a:ext cx="71930" cy="90925"/>
                </a:xfrm>
                <a:custGeom>
                  <a:avLst/>
                  <a:gdLst>
                    <a:gd name="connsiteX0" fmla="*/ 71931 w 71930"/>
                    <a:gd name="connsiteY0" fmla="*/ 1620 h 90925"/>
                    <a:gd name="connsiteX1" fmla="*/ 58163 w 71930"/>
                    <a:gd name="connsiteY1" fmla="*/ 0 h 90925"/>
                    <a:gd name="connsiteX2" fmla="*/ 0 w 71930"/>
                    <a:gd name="connsiteY2" fmla="*/ 58163 h 90925"/>
                    <a:gd name="connsiteX3" fmla="*/ 10087 w 71930"/>
                    <a:gd name="connsiteY3" fmla="*/ 90926 h 90925"/>
                    <a:gd name="connsiteX4" fmla="*/ 44690 w 71930"/>
                    <a:gd name="connsiteY4" fmla="*/ 84299 h 90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30" h="90925">
                      <a:moveTo>
                        <a:pt x="71931" y="1620"/>
                      </a:moveTo>
                      <a:cubicBezTo>
                        <a:pt x="67513" y="515"/>
                        <a:pt x="62949" y="0"/>
                        <a:pt x="58163" y="0"/>
                      </a:cubicBezTo>
                      <a:cubicBezTo>
                        <a:pt x="26063" y="0"/>
                        <a:pt x="0" y="26063"/>
                        <a:pt x="0" y="58163"/>
                      </a:cubicBezTo>
                      <a:cubicBezTo>
                        <a:pt x="0" y="70311"/>
                        <a:pt x="3755" y="81575"/>
                        <a:pt x="10087" y="90926"/>
                      </a:cubicBezTo>
                      <a:cubicBezTo>
                        <a:pt x="20762" y="86655"/>
                        <a:pt x="32468" y="84299"/>
                        <a:pt x="44690" y="84299"/>
                      </a:cubicBezTo>
                    </a:path>
                  </a:pathLst>
                </a:custGeom>
                <a:noFill/>
                <a:ln w="7321" cap="rnd">
                  <a:solidFill>
                    <a:srgbClr val="FFFFFF"/>
                  </a:solidFill>
                  <a:prstDash val="solid"/>
                  <a:round/>
                </a:ln>
              </p:spPr>
              <p:txBody>
                <a:bodyPr rtlCol="0" anchor="ctr"/>
                <a:lstStyle/>
                <a:p>
                  <a:endParaRPr lang="it-IT"/>
                </a:p>
              </p:txBody>
            </p:sp>
            <p:sp>
              <p:nvSpPr>
                <p:cNvPr id="53" name="Freeform: Shape 52">
                  <a:extLst>
                    <a:ext uri="{FF2B5EF4-FFF2-40B4-BE49-F238E27FC236}">
                      <a16:creationId xmlns:a16="http://schemas.microsoft.com/office/drawing/2014/main" id="{B0D09A32-CBB3-5CAF-EA15-CA31F0721A5D}"/>
                    </a:ext>
                  </a:extLst>
                </p:cNvPr>
                <p:cNvSpPr/>
                <p:nvPr/>
              </p:nvSpPr>
              <p:spPr>
                <a:xfrm>
                  <a:off x="865869" y="2798789"/>
                  <a:ext cx="65746" cy="79440"/>
                </a:xfrm>
                <a:custGeom>
                  <a:avLst/>
                  <a:gdLst>
                    <a:gd name="connsiteX0" fmla="*/ 65746 w 65746"/>
                    <a:gd name="connsiteY0" fmla="*/ 21277 h 79440"/>
                    <a:gd name="connsiteX1" fmla="*/ 29376 w 65746"/>
                    <a:gd name="connsiteY1" fmla="*/ 0 h 79440"/>
                    <a:gd name="connsiteX2" fmla="*/ 0 w 65746"/>
                    <a:gd name="connsiteY2" fmla="*/ 50580 h 79440"/>
                    <a:gd name="connsiteX3" fmla="*/ 7657 w 65746"/>
                    <a:gd name="connsiteY3" fmla="*/ 79440 h 79440"/>
                  </a:gdLst>
                  <a:ahLst/>
                  <a:cxnLst>
                    <a:cxn ang="0">
                      <a:pos x="connsiteX0" y="connsiteY0"/>
                    </a:cxn>
                    <a:cxn ang="0">
                      <a:pos x="connsiteX1" y="connsiteY1"/>
                    </a:cxn>
                    <a:cxn ang="0">
                      <a:pos x="connsiteX2" y="connsiteY2"/>
                    </a:cxn>
                    <a:cxn ang="0">
                      <a:pos x="connsiteX3" y="connsiteY3"/>
                    </a:cxn>
                  </a:cxnLst>
                  <a:rect l="l" t="t" r="r" b="b"/>
                  <a:pathLst>
                    <a:path w="65746" h="79440">
                      <a:moveTo>
                        <a:pt x="65746" y="21277"/>
                      </a:moveTo>
                      <a:cubicBezTo>
                        <a:pt x="51979" y="17007"/>
                        <a:pt x="39610" y="9645"/>
                        <a:pt x="29376" y="0"/>
                      </a:cubicBezTo>
                      <a:cubicBezTo>
                        <a:pt x="11853" y="10013"/>
                        <a:pt x="0" y="28934"/>
                        <a:pt x="0" y="50580"/>
                      </a:cubicBezTo>
                      <a:cubicBezTo>
                        <a:pt x="0" y="61108"/>
                        <a:pt x="2798" y="70974"/>
                        <a:pt x="7657" y="79440"/>
                      </a:cubicBezTo>
                    </a:path>
                  </a:pathLst>
                </a:custGeom>
                <a:noFill/>
                <a:ln w="7321" cap="rnd">
                  <a:solidFill>
                    <a:srgbClr val="FFFFFF"/>
                  </a:solidFill>
                  <a:prstDash val="solid"/>
                  <a:round/>
                </a:ln>
              </p:spPr>
              <p:txBody>
                <a:bodyPr rtlCol="0" anchor="ctr"/>
                <a:lstStyle/>
                <a:p>
                  <a:endParaRPr lang="it-IT"/>
                </a:p>
              </p:txBody>
            </p:sp>
            <p:sp>
              <p:nvSpPr>
                <p:cNvPr id="54" name="Freeform: Shape 53">
                  <a:extLst>
                    <a:ext uri="{FF2B5EF4-FFF2-40B4-BE49-F238E27FC236}">
                      <a16:creationId xmlns:a16="http://schemas.microsoft.com/office/drawing/2014/main" id="{FAE23944-0D36-F931-6D28-20C7C8DFCAF6}"/>
                    </a:ext>
                  </a:extLst>
                </p:cNvPr>
                <p:cNvSpPr/>
                <p:nvPr/>
              </p:nvSpPr>
              <p:spPr>
                <a:xfrm>
                  <a:off x="661416" y="2326050"/>
                  <a:ext cx="7362" cy="7362"/>
                </a:xfrm>
                <a:custGeom>
                  <a:avLst/>
                  <a:gdLst/>
                  <a:ahLst/>
                  <a:cxnLst/>
                  <a:rect l="l" t="t" r="r" b="b"/>
                  <a:pathLst>
                    <a:path w="7362" h="7362"/>
                  </a:pathLst>
                </a:custGeom>
                <a:noFill/>
                <a:ln w="7321" cap="rnd">
                  <a:solidFill>
                    <a:srgbClr val="FFFFFF"/>
                  </a:solidFill>
                  <a:prstDash val="solid"/>
                  <a:round/>
                </a:ln>
              </p:spPr>
              <p:txBody>
                <a:bodyPr rtlCol="0" anchor="ctr"/>
                <a:lstStyle/>
                <a:p>
                  <a:endParaRPr lang="it-IT"/>
                </a:p>
              </p:txBody>
            </p:sp>
            <p:sp>
              <p:nvSpPr>
                <p:cNvPr id="55" name="Freeform: Shape 54">
                  <a:extLst>
                    <a:ext uri="{FF2B5EF4-FFF2-40B4-BE49-F238E27FC236}">
                      <a16:creationId xmlns:a16="http://schemas.microsoft.com/office/drawing/2014/main" id="{C20D89A7-FBBD-0A5F-EB25-44E0DDAE835D}"/>
                    </a:ext>
                  </a:extLst>
                </p:cNvPr>
                <p:cNvSpPr/>
                <p:nvPr/>
              </p:nvSpPr>
              <p:spPr>
                <a:xfrm>
                  <a:off x="907320" y="2906280"/>
                  <a:ext cx="111834" cy="81428"/>
                </a:xfrm>
                <a:custGeom>
                  <a:avLst/>
                  <a:gdLst>
                    <a:gd name="connsiteX0" fmla="*/ 16786 w 111834"/>
                    <a:gd name="connsiteY0" fmla="*/ 1252 h 81428"/>
                    <a:gd name="connsiteX1" fmla="*/ 4859 w 111834"/>
                    <a:gd name="connsiteY1" fmla="*/ 0 h 81428"/>
                    <a:gd name="connsiteX2" fmla="*/ 0 w 111834"/>
                    <a:gd name="connsiteY2" fmla="*/ 23265 h 81428"/>
                    <a:gd name="connsiteX3" fmla="*/ 58163 w 111834"/>
                    <a:gd name="connsiteY3" fmla="*/ 81428 h 81428"/>
                    <a:gd name="connsiteX4" fmla="*/ 65304 w 111834"/>
                    <a:gd name="connsiteY4" fmla="*/ 80986 h 81428"/>
                    <a:gd name="connsiteX5" fmla="*/ 63537 w 111834"/>
                    <a:gd name="connsiteY5" fmla="*/ 65599 h 81428"/>
                    <a:gd name="connsiteX6" fmla="*/ 111835 w 111834"/>
                    <a:gd name="connsiteY6" fmla="*/ 736 h 8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34" h="81428">
                      <a:moveTo>
                        <a:pt x="16786" y="1252"/>
                      </a:moveTo>
                      <a:cubicBezTo>
                        <a:pt x="12663" y="1252"/>
                        <a:pt x="8688" y="810"/>
                        <a:pt x="4859" y="0"/>
                      </a:cubicBezTo>
                      <a:cubicBezTo>
                        <a:pt x="1767" y="7142"/>
                        <a:pt x="0" y="15019"/>
                        <a:pt x="0" y="23265"/>
                      </a:cubicBezTo>
                      <a:cubicBezTo>
                        <a:pt x="0" y="55365"/>
                        <a:pt x="26063" y="81428"/>
                        <a:pt x="58163" y="81428"/>
                      </a:cubicBezTo>
                      <a:cubicBezTo>
                        <a:pt x="60593" y="81428"/>
                        <a:pt x="62948" y="81281"/>
                        <a:pt x="65304" y="80986"/>
                      </a:cubicBezTo>
                      <a:cubicBezTo>
                        <a:pt x="64126" y="76054"/>
                        <a:pt x="63537" y="70900"/>
                        <a:pt x="63537" y="65599"/>
                      </a:cubicBezTo>
                      <a:cubicBezTo>
                        <a:pt x="63537" y="34971"/>
                        <a:pt x="83931" y="9056"/>
                        <a:pt x="111835" y="736"/>
                      </a:cubicBezTo>
                    </a:path>
                  </a:pathLst>
                </a:custGeom>
                <a:noFill/>
                <a:ln w="7321" cap="rnd">
                  <a:solidFill>
                    <a:srgbClr val="FFFFFF"/>
                  </a:solidFill>
                  <a:prstDash val="solid"/>
                  <a:round/>
                </a:ln>
              </p:spPr>
              <p:txBody>
                <a:bodyPr rtlCol="0" anchor="ctr"/>
                <a:lstStyle/>
                <a:p>
                  <a:endParaRPr lang="it-IT"/>
                </a:p>
              </p:txBody>
            </p:sp>
            <p:sp>
              <p:nvSpPr>
                <p:cNvPr id="56" name="Freeform: Shape 55">
                  <a:extLst>
                    <a:ext uri="{FF2B5EF4-FFF2-40B4-BE49-F238E27FC236}">
                      <a16:creationId xmlns:a16="http://schemas.microsoft.com/office/drawing/2014/main" id="{A7C616FE-976C-ADC0-0C57-3366A4A943B9}"/>
                    </a:ext>
                  </a:extLst>
                </p:cNvPr>
                <p:cNvSpPr/>
                <p:nvPr/>
              </p:nvSpPr>
              <p:spPr>
                <a:xfrm>
                  <a:off x="972550" y="2971879"/>
                  <a:ext cx="133553" cy="67660"/>
                </a:xfrm>
                <a:custGeom>
                  <a:avLst/>
                  <a:gdLst>
                    <a:gd name="connsiteX0" fmla="*/ 0 w 133553"/>
                    <a:gd name="connsiteY0" fmla="*/ 15387 h 67660"/>
                    <a:gd name="connsiteX1" fmla="*/ 65893 w 133553"/>
                    <a:gd name="connsiteY1" fmla="*/ 67660 h 67660"/>
                    <a:gd name="connsiteX2" fmla="*/ 133554 w 133553"/>
                    <a:gd name="connsiteY2" fmla="*/ 0 h 67660"/>
                  </a:gdLst>
                  <a:ahLst/>
                  <a:cxnLst>
                    <a:cxn ang="0">
                      <a:pos x="connsiteX0" y="connsiteY0"/>
                    </a:cxn>
                    <a:cxn ang="0">
                      <a:pos x="connsiteX1" y="connsiteY1"/>
                    </a:cxn>
                    <a:cxn ang="0">
                      <a:pos x="connsiteX2" y="connsiteY2"/>
                    </a:cxn>
                  </a:cxnLst>
                  <a:rect l="l" t="t" r="r" b="b"/>
                  <a:pathLst>
                    <a:path w="133553" h="67660">
                      <a:moveTo>
                        <a:pt x="0" y="15387"/>
                      </a:moveTo>
                      <a:cubicBezTo>
                        <a:pt x="6994" y="45352"/>
                        <a:pt x="33793" y="67660"/>
                        <a:pt x="65893" y="67660"/>
                      </a:cubicBezTo>
                      <a:cubicBezTo>
                        <a:pt x="103294" y="67660"/>
                        <a:pt x="133554" y="37327"/>
                        <a:pt x="133554" y="0"/>
                      </a:cubicBezTo>
                    </a:path>
                  </a:pathLst>
                </a:custGeom>
                <a:noFill/>
                <a:ln w="7321" cap="rnd">
                  <a:solidFill>
                    <a:srgbClr val="FFFFFF"/>
                  </a:solidFill>
                  <a:prstDash val="solid"/>
                  <a:round/>
                </a:ln>
              </p:spPr>
              <p:txBody>
                <a:bodyPr rtlCol="0" anchor="ctr"/>
                <a:lstStyle/>
                <a:p>
                  <a:endParaRPr lang="it-IT"/>
                </a:p>
              </p:txBody>
            </p:sp>
            <p:sp>
              <p:nvSpPr>
                <p:cNvPr id="57" name="Freeform: Shape 56">
                  <a:extLst>
                    <a:ext uri="{FF2B5EF4-FFF2-40B4-BE49-F238E27FC236}">
                      <a16:creationId xmlns:a16="http://schemas.microsoft.com/office/drawing/2014/main" id="{ECF3863C-D77A-B5D8-8E8B-5A56305BCBBC}"/>
                    </a:ext>
                  </a:extLst>
                </p:cNvPr>
                <p:cNvSpPr/>
                <p:nvPr/>
              </p:nvSpPr>
              <p:spPr>
                <a:xfrm>
                  <a:off x="986760" y="2506796"/>
                  <a:ext cx="119344" cy="118460"/>
                </a:xfrm>
                <a:custGeom>
                  <a:avLst/>
                  <a:gdLst>
                    <a:gd name="connsiteX0" fmla="*/ 119344 w 119344"/>
                    <a:gd name="connsiteY0" fmla="*/ 60372 h 118460"/>
                    <a:gd name="connsiteX1" fmla="*/ 58973 w 119344"/>
                    <a:gd name="connsiteY1" fmla="*/ 0 h 118460"/>
                    <a:gd name="connsiteX2" fmla="*/ 0 w 119344"/>
                    <a:gd name="connsiteY2" fmla="*/ 47561 h 118460"/>
                    <a:gd name="connsiteX3" fmla="*/ 44469 w 119344"/>
                    <a:gd name="connsiteY3" fmla="*/ 104104 h 118460"/>
                    <a:gd name="connsiteX4" fmla="*/ 42702 w 119344"/>
                    <a:gd name="connsiteY4" fmla="*/ 118461 h 118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44" h="118460">
                      <a:moveTo>
                        <a:pt x="119344" y="60372"/>
                      </a:moveTo>
                      <a:cubicBezTo>
                        <a:pt x="119344" y="27020"/>
                        <a:pt x="92324" y="0"/>
                        <a:pt x="58973" y="0"/>
                      </a:cubicBezTo>
                      <a:cubicBezTo>
                        <a:pt x="30039" y="0"/>
                        <a:pt x="5816" y="20394"/>
                        <a:pt x="0" y="47561"/>
                      </a:cubicBezTo>
                      <a:cubicBezTo>
                        <a:pt x="25474" y="53746"/>
                        <a:pt x="44469" y="76716"/>
                        <a:pt x="44469" y="104104"/>
                      </a:cubicBezTo>
                      <a:cubicBezTo>
                        <a:pt x="44469" y="109037"/>
                        <a:pt x="43880" y="113896"/>
                        <a:pt x="42702" y="118461"/>
                      </a:cubicBezTo>
                    </a:path>
                  </a:pathLst>
                </a:custGeom>
                <a:noFill/>
                <a:ln w="7321" cap="rnd">
                  <a:solidFill>
                    <a:srgbClr val="FFFFFF"/>
                  </a:solidFill>
                  <a:prstDash val="solid"/>
                  <a:round/>
                </a:ln>
              </p:spPr>
              <p:txBody>
                <a:bodyPr rtlCol="0" anchor="ctr"/>
                <a:lstStyle/>
                <a:p>
                  <a:endParaRPr lang="it-IT"/>
                </a:p>
              </p:txBody>
            </p:sp>
            <p:sp>
              <p:nvSpPr>
                <p:cNvPr id="58" name="Freeform: Shape 57">
                  <a:extLst>
                    <a:ext uri="{FF2B5EF4-FFF2-40B4-BE49-F238E27FC236}">
                      <a16:creationId xmlns:a16="http://schemas.microsoft.com/office/drawing/2014/main" id="{A3381DCF-45B6-0AB5-A848-171F57022E00}"/>
                    </a:ext>
                  </a:extLst>
                </p:cNvPr>
                <p:cNvSpPr/>
                <p:nvPr/>
              </p:nvSpPr>
              <p:spPr>
                <a:xfrm>
                  <a:off x="865869" y="2643663"/>
                  <a:ext cx="59046" cy="155125"/>
                </a:xfrm>
                <a:custGeom>
                  <a:avLst/>
                  <a:gdLst>
                    <a:gd name="connsiteX0" fmla="*/ 59046 w 59046"/>
                    <a:gd name="connsiteY0" fmla="*/ 0 h 155125"/>
                    <a:gd name="connsiteX1" fmla="*/ 0 w 59046"/>
                    <a:gd name="connsiteY1" fmla="*/ 87024 h 155125"/>
                    <a:gd name="connsiteX2" fmla="*/ 29376 w 59046"/>
                    <a:gd name="connsiteY2" fmla="*/ 155126 h 155125"/>
                  </a:gdLst>
                  <a:ahLst/>
                  <a:cxnLst>
                    <a:cxn ang="0">
                      <a:pos x="connsiteX0" y="connsiteY0"/>
                    </a:cxn>
                    <a:cxn ang="0">
                      <a:pos x="connsiteX1" y="connsiteY1"/>
                    </a:cxn>
                    <a:cxn ang="0">
                      <a:pos x="connsiteX2" y="connsiteY2"/>
                    </a:cxn>
                  </a:cxnLst>
                  <a:rect l="l" t="t" r="r" b="b"/>
                  <a:pathLst>
                    <a:path w="59046" h="155125">
                      <a:moveTo>
                        <a:pt x="59046" y="0"/>
                      </a:moveTo>
                      <a:cubicBezTo>
                        <a:pt x="24443" y="13768"/>
                        <a:pt x="0" y="47487"/>
                        <a:pt x="0" y="87024"/>
                      </a:cubicBezTo>
                      <a:cubicBezTo>
                        <a:pt x="0" y="113896"/>
                        <a:pt x="11338" y="138045"/>
                        <a:pt x="29376" y="155126"/>
                      </a:cubicBezTo>
                    </a:path>
                  </a:pathLst>
                </a:custGeom>
                <a:noFill/>
                <a:ln w="7321" cap="rnd">
                  <a:solidFill>
                    <a:srgbClr val="FFFFFF"/>
                  </a:solidFill>
                  <a:prstDash val="solid"/>
                  <a:round/>
                </a:ln>
              </p:spPr>
              <p:txBody>
                <a:bodyPr rtlCol="0" anchor="ctr"/>
                <a:lstStyle/>
                <a:p>
                  <a:endParaRPr lang="it-IT"/>
                </a:p>
              </p:txBody>
            </p:sp>
            <p:sp>
              <p:nvSpPr>
                <p:cNvPr id="59" name="Freeform: Shape 58">
                  <a:extLst>
                    <a:ext uri="{FF2B5EF4-FFF2-40B4-BE49-F238E27FC236}">
                      <a16:creationId xmlns:a16="http://schemas.microsoft.com/office/drawing/2014/main" id="{5B431A3F-DE6A-A7DB-CB6B-0EF5364DCCBB}"/>
                    </a:ext>
                  </a:extLst>
                </p:cNvPr>
                <p:cNvSpPr/>
                <p:nvPr/>
              </p:nvSpPr>
              <p:spPr>
                <a:xfrm>
                  <a:off x="895319" y="2798789"/>
                  <a:ext cx="36370" cy="21277"/>
                </a:xfrm>
                <a:custGeom>
                  <a:avLst/>
                  <a:gdLst>
                    <a:gd name="connsiteX0" fmla="*/ 0 w 36370"/>
                    <a:gd name="connsiteY0" fmla="*/ 0 h 21277"/>
                    <a:gd name="connsiteX1" fmla="*/ 36370 w 36370"/>
                    <a:gd name="connsiteY1" fmla="*/ 21277 h 21277"/>
                  </a:gdLst>
                  <a:ahLst/>
                  <a:cxnLst>
                    <a:cxn ang="0">
                      <a:pos x="connsiteX0" y="connsiteY0"/>
                    </a:cxn>
                    <a:cxn ang="0">
                      <a:pos x="connsiteX1" y="connsiteY1"/>
                    </a:cxn>
                  </a:cxnLst>
                  <a:rect l="l" t="t" r="r" b="b"/>
                  <a:pathLst>
                    <a:path w="36370" h="21277">
                      <a:moveTo>
                        <a:pt x="0" y="0"/>
                      </a:moveTo>
                      <a:cubicBezTo>
                        <a:pt x="10234" y="9645"/>
                        <a:pt x="22603" y="17007"/>
                        <a:pt x="36370" y="21277"/>
                      </a:cubicBezTo>
                    </a:path>
                  </a:pathLst>
                </a:custGeom>
                <a:noFill/>
                <a:ln w="7321" cap="rnd">
                  <a:solidFill>
                    <a:srgbClr val="FFFFFF"/>
                  </a:solidFill>
                  <a:prstDash val="solid"/>
                  <a:round/>
                </a:ln>
              </p:spPr>
              <p:txBody>
                <a:bodyPr rtlCol="0" anchor="ctr"/>
                <a:lstStyle/>
                <a:p>
                  <a:endParaRPr lang="it-IT"/>
                </a:p>
              </p:txBody>
            </p:sp>
          </p:grpSp>
          <p:sp>
            <p:nvSpPr>
              <p:cNvPr id="29" name="Freeform: Shape 28">
                <a:extLst>
                  <a:ext uri="{FF2B5EF4-FFF2-40B4-BE49-F238E27FC236}">
                    <a16:creationId xmlns:a16="http://schemas.microsoft.com/office/drawing/2014/main" id="{0A3ECB0A-2E34-B4F2-3B3B-DBAA3822160B}"/>
                  </a:ext>
                </a:extLst>
              </p:cNvPr>
              <p:cNvSpPr/>
              <p:nvPr/>
            </p:nvSpPr>
            <p:spPr>
              <a:xfrm>
                <a:off x="1023498" y="2647713"/>
                <a:ext cx="82679" cy="25768"/>
              </a:xfrm>
              <a:custGeom>
                <a:avLst/>
                <a:gdLst>
                  <a:gd name="connsiteX0" fmla="*/ 0 w 82679"/>
                  <a:gd name="connsiteY0" fmla="*/ 25768 h 25768"/>
                  <a:gd name="connsiteX1" fmla="*/ 48445 w 82679"/>
                  <a:gd name="connsiteY1" fmla="*/ 0 h 25768"/>
                  <a:gd name="connsiteX2" fmla="*/ 82680 w 82679"/>
                  <a:gd name="connsiteY2" fmla="*/ 11044 h 25768"/>
                </a:gdLst>
                <a:ahLst/>
                <a:cxnLst>
                  <a:cxn ang="0">
                    <a:pos x="connsiteX0" y="connsiteY0"/>
                  </a:cxn>
                  <a:cxn ang="0">
                    <a:pos x="connsiteX1" y="connsiteY1"/>
                  </a:cxn>
                  <a:cxn ang="0">
                    <a:pos x="connsiteX2" y="connsiteY2"/>
                  </a:cxn>
                </a:cxnLst>
                <a:rect l="l" t="t" r="r" b="b"/>
                <a:pathLst>
                  <a:path w="82679" h="25768">
                    <a:moveTo>
                      <a:pt x="0" y="25768"/>
                    </a:moveTo>
                    <a:cubicBezTo>
                      <a:pt x="10528" y="10234"/>
                      <a:pt x="28272" y="0"/>
                      <a:pt x="48445" y="0"/>
                    </a:cubicBezTo>
                    <a:cubicBezTo>
                      <a:pt x="61182" y="0"/>
                      <a:pt x="73035" y="4123"/>
                      <a:pt x="82680" y="11044"/>
                    </a:cubicBezTo>
                  </a:path>
                </a:pathLst>
              </a:custGeom>
              <a:noFill/>
              <a:ln w="7321" cap="rnd">
                <a:solidFill>
                  <a:srgbClr val="FFFFFF"/>
                </a:solidFill>
                <a:prstDash val="solid"/>
                <a:round/>
              </a:ln>
            </p:spPr>
            <p:txBody>
              <a:bodyPr rtlCol="0" anchor="ctr"/>
              <a:lstStyle/>
              <a:p>
                <a:endParaRPr lang="it-IT"/>
              </a:p>
            </p:txBody>
          </p:sp>
          <p:sp>
            <p:nvSpPr>
              <p:cNvPr id="30" name="Freeform: Shape 29">
                <a:extLst>
                  <a:ext uri="{FF2B5EF4-FFF2-40B4-BE49-F238E27FC236}">
                    <a16:creationId xmlns:a16="http://schemas.microsoft.com/office/drawing/2014/main" id="{2AA855DC-BF78-7A45-F935-966094666A3E}"/>
                  </a:ext>
                </a:extLst>
              </p:cNvPr>
              <p:cNvSpPr/>
              <p:nvPr/>
            </p:nvSpPr>
            <p:spPr>
              <a:xfrm>
                <a:off x="1032848" y="2998752"/>
                <a:ext cx="34529" cy="40051"/>
              </a:xfrm>
              <a:custGeom>
                <a:avLst/>
                <a:gdLst>
                  <a:gd name="connsiteX0" fmla="*/ 0 w 34529"/>
                  <a:gd name="connsiteY0" fmla="*/ 40051 h 40051"/>
                  <a:gd name="connsiteX1" fmla="*/ 34530 w 34529"/>
                  <a:gd name="connsiteY1" fmla="*/ 0 h 40051"/>
                </a:gdLst>
                <a:ahLst/>
                <a:cxnLst>
                  <a:cxn ang="0">
                    <a:pos x="connsiteX0" y="connsiteY0"/>
                  </a:cxn>
                  <a:cxn ang="0">
                    <a:pos x="connsiteX1" y="connsiteY1"/>
                  </a:cxn>
                </a:cxnLst>
                <a:rect l="l" t="t" r="r" b="b"/>
                <a:pathLst>
                  <a:path w="34529" h="40051">
                    <a:moveTo>
                      <a:pt x="0" y="40051"/>
                    </a:moveTo>
                    <a:cubicBezTo>
                      <a:pt x="2724" y="20909"/>
                      <a:pt x="16418" y="5375"/>
                      <a:pt x="34530" y="0"/>
                    </a:cubicBezTo>
                  </a:path>
                </a:pathLst>
              </a:custGeom>
              <a:noFill/>
              <a:ln w="7321" cap="rnd">
                <a:solidFill>
                  <a:srgbClr val="FFFFFF"/>
                </a:solidFill>
                <a:prstDash val="solid"/>
                <a:round/>
              </a:ln>
            </p:spPr>
            <p:txBody>
              <a:bodyPr rtlCol="0" anchor="ctr"/>
              <a:lstStyle/>
              <a:p>
                <a:endParaRPr lang="it-IT"/>
              </a:p>
            </p:txBody>
          </p:sp>
          <p:sp>
            <p:nvSpPr>
              <p:cNvPr id="31" name="Freeform: Shape 30">
                <a:extLst>
                  <a:ext uri="{FF2B5EF4-FFF2-40B4-BE49-F238E27FC236}">
                    <a16:creationId xmlns:a16="http://schemas.microsoft.com/office/drawing/2014/main" id="{373D483C-DB6F-5D02-57F3-34B9F6D49C7E}"/>
                  </a:ext>
                </a:extLst>
              </p:cNvPr>
              <p:cNvSpPr/>
              <p:nvPr/>
            </p:nvSpPr>
            <p:spPr>
              <a:xfrm>
                <a:off x="881919" y="2678267"/>
                <a:ext cx="25473" cy="48959"/>
              </a:xfrm>
              <a:custGeom>
                <a:avLst/>
                <a:gdLst>
                  <a:gd name="connsiteX0" fmla="*/ 0 w 25473"/>
                  <a:gd name="connsiteY0" fmla="*/ 0 h 48959"/>
                  <a:gd name="connsiteX1" fmla="*/ 25474 w 25473"/>
                  <a:gd name="connsiteY1" fmla="*/ 32542 h 48959"/>
                  <a:gd name="connsiteX2" fmla="*/ 21130 w 25473"/>
                  <a:gd name="connsiteY2" fmla="*/ 48960 h 48959"/>
                </a:gdLst>
                <a:ahLst/>
                <a:cxnLst>
                  <a:cxn ang="0">
                    <a:pos x="connsiteX0" y="connsiteY0"/>
                  </a:cxn>
                  <a:cxn ang="0">
                    <a:pos x="connsiteX1" y="connsiteY1"/>
                  </a:cxn>
                  <a:cxn ang="0">
                    <a:pos x="connsiteX2" y="connsiteY2"/>
                  </a:cxn>
                </a:cxnLst>
                <a:rect l="l" t="t" r="r" b="b"/>
                <a:pathLst>
                  <a:path w="25473" h="48959">
                    <a:moveTo>
                      <a:pt x="0" y="0"/>
                    </a:moveTo>
                    <a:cubicBezTo>
                      <a:pt x="14651" y="3608"/>
                      <a:pt x="25474" y="16786"/>
                      <a:pt x="25474" y="32542"/>
                    </a:cubicBezTo>
                    <a:cubicBezTo>
                      <a:pt x="25474" y="38505"/>
                      <a:pt x="23928" y="44101"/>
                      <a:pt x="21130" y="48960"/>
                    </a:cubicBezTo>
                  </a:path>
                </a:pathLst>
              </a:custGeom>
              <a:noFill/>
              <a:ln w="7321" cap="rnd">
                <a:solidFill>
                  <a:srgbClr val="FFFFFF"/>
                </a:solidFill>
                <a:prstDash val="solid"/>
                <a:round/>
              </a:ln>
            </p:spPr>
            <p:txBody>
              <a:bodyPr rtlCol="0" anchor="ctr"/>
              <a:lstStyle/>
              <a:p>
                <a:endParaRPr lang="it-IT"/>
              </a:p>
            </p:txBody>
          </p:sp>
          <p:sp>
            <p:nvSpPr>
              <p:cNvPr id="32" name="Freeform: Shape 31">
                <a:extLst>
                  <a:ext uri="{FF2B5EF4-FFF2-40B4-BE49-F238E27FC236}">
                    <a16:creationId xmlns:a16="http://schemas.microsoft.com/office/drawing/2014/main" id="{BE602D69-5848-536F-3AB9-83502C176F33}"/>
                  </a:ext>
                </a:extLst>
              </p:cNvPr>
              <p:cNvSpPr/>
              <p:nvPr/>
            </p:nvSpPr>
            <p:spPr>
              <a:xfrm>
                <a:off x="1022026" y="2810642"/>
                <a:ext cx="45426" cy="30848"/>
              </a:xfrm>
              <a:custGeom>
                <a:avLst/>
                <a:gdLst>
                  <a:gd name="connsiteX0" fmla="*/ 0 w 45426"/>
                  <a:gd name="connsiteY0" fmla="*/ 30848 h 30848"/>
                  <a:gd name="connsiteX1" fmla="*/ 30848 w 45426"/>
                  <a:gd name="connsiteY1" fmla="*/ 0 h 30848"/>
                  <a:gd name="connsiteX2" fmla="*/ 45426 w 45426"/>
                  <a:gd name="connsiteY2" fmla="*/ 3608 h 30848"/>
                </a:gdLst>
                <a:ahLst/>
                <a:cxnLst>
                  <a:cxn ang="0">
                    <a:pos x="connsiteX0" y="connsiteY0"/>
                  </a:cxn>
                  <a:cxn ang="0">
                    <a:pos x="connsiteX1" y="connsiteY1"/>
                  </a:cxn>
                  <a:cxn ang="0">
                    <a:pos x="connsiteX2" y="connsiteY2"/>
                  </a:cxn>
                </a:cxnLst>
                <a:rect l="l" t="t" r="r" b="b"/>
                <a:pathLst>
                  <a:path w="45426" h="30848">
                    <a:moveTo>
                      <a:pt x="0" y="30848"/>
                    </a:moveTo>
                    <a:cubicBezTo>
                      <a:pt x="0" y="13841"/>
                      <a:pt x="13768" y="0"/>
                      <a:pt x="30848" y="0"/>
                    </a:cubicBezTo>
                    <a:cubicBezTo>
                      <a:pt x="36076" y="0"/>
                      <a:pt x="41082" y="1325"/>
                      <a:pt x="45426" y="3608"/>
                    </a:cubicBezTo>
                  </a:path>
                </a:pathLst>
              </a:custGeom>
              <a:noFill/>
              <a:ln w="7321" cap="rnd">
                <a:solidFill>
                  <a:srgbClr val="FFFFFF"/>
                </a:solidFill>
                <a:prstDash val="solid"/>
                <a:round/>
              </a:ln>
            </p:spPr>
            <p:txBody>
              <a:bodyPr rtlCol="0" anchor="ctr"/>
              <a:lstStyle/>
              <a:p>
                <a:endParaRPr lang="it-IT"/>
              </a:p>
            </p:txBody>
          </p:sp>
          <p:sp>
            <p:nvSpPr>
              <p:cNvPr id="33" name="Freeform: Shape 32">
                <a:extLst>
                  <a:ext uri="{FF2B5EF4-FFF2-40B4-BE49-F238E27FC236}">
                    <a16:creationId xmlns:a16="http://schemas.microsoft.com/office/drawing/2014/main" id="{CF7652B1-2889-781B-0D5A-17B0270B081F}"/>
                  </a:ext>
                </a:extLst>
              </p:cNvPr>
              <p:cNvSpPr/>
              <p:nvPr/>
            </p:nvSpPr>
            <p:spPr>
              <a:xfrm>
                <a:off x="953408" y="2714710"/>
                <a:ext cx="82900" cy="23706"/>
              </a:xfrm>
              <a:custGeom>
                <a:avLst/>
                <a:gdLst>
                  <a:gd name="connsiteX0" fmla="*/ 82901 w 82900"/>
                  <a:gd name="connsiteY0" fmla="*/ 0 h 23706"/>
                  <a:gd name="connsiteX1" fmla="*/ 31069 w 82900"/>
                  <a:gd name="connsiteY1" fmla="*/ 23707 h 23706"/>
                  <a:gd name="connsiteX2" fmla="*/ 0 w 82900"/>
                  <a:gd name="connsiteY2" fmla="*/ 16271 h 23706"/>
                </a:gdLst>
                <a:ahLst/>
                <a:cxnLst>
                  <a:cxn ang="0">
                    <a:pos x="connsiteX0" y="connsiteY0"/>
                  </a:cxn>
                  <a:cxn ang="0">
                    <a:pos x="connsiteX1" y="connsiteY1"/>
                  </a:cxn>
                  <a:cxn ang="0">
                    <a:pos x="connsiteX2" y="connsiteY2"/>
                  </a:cxn>
                </a:cxnLst>
                <a:rect l="l" t="t" r="r" b="b"/>
                <a:pathLst>
                  <a:path w="82900" h="23706">
                    <a:moveTo>
                      <a:pt x="82901" y="0"/>
                    </a:moveTo>
                    <a:cubicBezTo>
                      <a:pt x="70311" y="14504"/>
                      <a:pt x="51758" y="23707"/>
                      <a:pt x="31069" y="23707"/>
                    </a:cubicBezTo>
                    <a:cubicBezTo>
                      <a:pt x="19878" y="23707"/>
                      <a:pt x="9277" y="21056"/>
                      <a:pt x="0" y="16271"/>
                    </a:cubicBezTo>
                  </a:path>
                </a:pathLst>
              </a:custGeom>
              <a:noFill/>
              <a:ln w="7321" cap="rnd">
                <a:solidFill>
                  <a:srgbClr val="FFFFFF"/>
                </a:solidFill>
                <a:prstDash val="solid"/>
                <a:round/>
              </a:ln>
            </p:spPr>
            <p:txBody>
              <a:bodyPr rtlCol="0" anchor="ctr"/>
              <a:lstStyle/>
              <a:p>
                <a:endParaRPr lang="it-IT"/>
              </a:p>
            </p:txBody>
          </p:sp>
          <p:sp>
            <p:nvSpPr>
              <p:cNvPr id="34" name="Freeform: Shape 33">
                <a:extLst>
                  <a:ext uri="{FF2B5EF4-FFF2-40B4-BE49-F238E27FC236}">
                    <a16:creationId xmlns:a16="http://schemas.microsoft.com/office/drawing/2014/main" id="{0E30710A-ADB2-A434-C721-279994349E61}"/>
                  </a:ext>
                </a:extLst>
              </p:cNvPr>
              <p:cNvSpPr/>
              <p:nvPr/>
            </p:nvSpPr>
            <p:spPr>
              <a:xfrm>
                <a:off x="990515" y="2731497"/>
                <a:ext cx="25581" cy="39977"/>
              </a:xfrm>
              <a:custGeom>
                <a:avLst/>
                <a:gdLst>
                  <a:gd name="connsiteX0" fmla="*/ 24664 w 25581"/>
                  <a:gd name="connsiteY0" fmla="*/ 0 h 39977"/>
                  <a:gd name="connsiteX1" fmla="*/ 0 w 25581"/>
                  <a:gd name="connsiteY1" fmla="*/ 39978 h 39977"/>
                </a:gdLst>
                <a:ahLst/>
                <a:cxnLst>
                  <a:cxn ang="0">
                    <a:pos x="connsiteX0" y="connsiteY0"/>
                  </a:cxn>
                  <a:cxn ang="0">
                    <a:pos x="connsiteX1" y="connsiteY1"/>
                  </a:cxn>
                </a:cxnLst>
                <a:rect l="l" t="t" r="r" b="b"/>
                <a:pathLst>
                  <a:path w="25581" h="39977">
                    <a:moveTo>
                      <a:pt x="24664" y="0"/>
                    </a:moveTo>
                    <a:cubicBezTo>
                      <a:pt x="28934" y="17817"/>
                      <a:pt x="17891" y="35781"/>
                      <a:pt x="0" y="39978"/>
                    </a:cubicBezTo>
                  </a:path>
                </a:pathLst>
              </a:custGeom>
              <a:noFill/>
              <a:ln w="7321" cap="rnd">
                <a:solidFill>
                  <a:srgbClr val="FFFFFF"/>
                </a:solidFill>
                <a:prstDash val="solid"/>
                <a:round/>
              </a:ln>
            </p:spPr>
            <p:txBody>
              <a:bodyPr rtlCol="0" anchor="ctr"/>
              <a:lstStyle/>
              <a:p>
                <a:endParaRPr lang="it-IT"/>
              </a:p>
            </p:txBody>
          </p:sp>
          <p:sp>
            <p:nvSpPr>
              <p:cNvPr id="35" name="Freeform: Shape 34">
                <a:extLst>
                  <a:ext uri="{FF2B5EF4-FFF2-40B4-BE49-F238E27FC236}">
                    <a16:creationId xmlns:a16="http://schemas.microsoft.com/office/drawing/2014/main" id="{957E1DFD-5CE4-E1DD-9FF4-8A675CBEED5C}"/>
                  </a:ext>
                </a:extLst>
              </p:cNvPr>
              <p:cNvSpPr/>
              <p:nvPr/>
            </p:nvSpPr>
            <p:spPr>
              <a:xfrm>
                <a:off x="1226921" y="2552738"/>
                <a:ext cx="71930" cy="90925"/>
              </a:xfrm>
              <a:custGeom>
                <a:avLst/>
                <a:gdLst>
                  <a:gd name="connsiteX0" fmla="*/ 0 w 71930"/>
                  <a:gd name="connsiteY0" fmla="*/ 1620 h 90925"/>
                  <a:gd name="connsiteX1" fmla="*/ 13768 w 71930"/>
                  <a:gd name="connsiteY1" fmla="*/ 0 h 90925"/>
                  <a:gd name="connsiteX2" fmla="*/ 71931 w 71930"/>
                  <a:gd name="connsiteY2" fmla="*/ 58163 h 90925"/>
                  <a:gd name="connsiteX3" fmla="*/ 61844 w 71930"/>
                  <a:gd name="connsiteY3" fmla="*/ 90926 h 90925"/>
                  <a:gd name="connsiteX4" fmla="*/ 27241 w 71930"/>
                  <a:gd name="connsiteY4" fmla="*/ 84299 h 90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30" h="90925">
                    <a:moveTo>
                      <a:pt x="0" y="1620"/>
                    </a:moveTo>
                    <a:cubicBezTo>
                      <a:pt x="4417" y="515"/>
                      <a:pt x="8982" y="0"/>
                      <a:pt x="13768" y="0"/>
                    </a:cubicBezTo>
                    <a:cubicBezTo>
                      <a:pt x="45868" y="0"/>
                      <a:pt x="71931" y="26063"/>
                      <a:pt x="71931" y="58163"/>
                    </a:cubicBezTo>
                    <a:cubicBezTo>
                      <a:pt x="71931" y="70311"/>
                      <a:pt x="68176" y="81575"/>
                      <a:pt x="61844" y="90926"/>
                    </a:cubicBezTo>
                    <a:cubicBezTo>
                      <a:pt x="51169" y="86655"/>
                      <a:pt x="39462" y="84299"/>
                      <a:pt x="27241" y="84299"/>
                    </a:cubicBezTo>
                  </a:path>
                </a:pathLst>
              </a:custGeom>
              <a:noFill/>
              <a:ln w="7321" cap="rnd">
                <a:solidFill>
                  <a:srgbClr val="FFFFFF"/>
                </a:solidFill>
                <a:prstDash val="solid"/>
                <a:round/>
              </a:ln>
            </p:spPr>
            <p:txBody>
              <a:bodyPr rtlCol="0" anchor="ctr"/>
              <a:lstStyle/>
              <a:p>
                <a:endParaRPr lang="it-IT"/>
              </a:p>
            </p:txBody>
          </p:sp>
          <p:sp>
            <p:nvSpPr>
              <p:cNvPr id="36" name="Freeform: Shape 35">
                <a:extLst>
                  <a:ext uri="{FF2B5EF4-FFF2-40B4-BE49-F238E27FC236}">
                    <a16:creationId xmlns:a16="http://schemas.microsoft.com/office/drawing/2014/main" id="{681B3793-76B6-8853-D172-B66E66DE98CA}"/>
                  </a:ext>
                </a:extLst>
              </p:cNvPr>
              <p:cNvSpPr/>
              <p:nvPr/>
            </p:nvSpPr>
            <p:spPr>
              <a:xfrm>
                <a:off x="1282066" y="2798789"/>
                <a:ext cx="65746" cy="79440"/>
              </a:xfrm>
              <a:custGeom>
                <a:avLst/>
                <a:gdLst>
                  <a:gd name="connsiteX0" fmla="*/ 0 w 65746"/>
                  <a:gd name="connsiteY0" fmla="*/ 21277 h 79440"/>
                  <a:gd name="connsiteX1" fmla="*/ 36370 w 65746"/>
                  <a:gd name="connsiteY1" fmla="*/ 0 h 79440"/>
                  <a:gd name="connsiteX2" fmla="*/ 65746 w 65746"/>
                  <a:gd name="connsiteY2" fmla="*/ 50580 h 79440"/>
                  <a:gd name="connsiteX3" fmla="*/ 58089 w 65746"/>
                  <a:gd name="connsiteY3" fmla="*/ 79440 h 79440"/>
                </a:gdLst>
                <a:ahLst/>
                <a:cxnLst>
                  <a:cxn ang="0">
                    <a:pos x="connsiteX0" y="connsiteY0"/>
                  </a:cxn>
                  <a:cxn ang="0">
                    <a:pos x="connsiteX1" y="connsiteY1"/>
                  </a:cxn>
                  <a:cxn ang="0">
                    <a:pos x="connsiteX2" y="connsiteY2"/>
                  </a:cxn>
                  <a:cxn ang="0">
                    <a:pos x="connsiteX3" y="connsiteY3"/>
                  </a:cxn>
                </a:cxnLst>
                <a:rect l="l" t="t" r="r" b="b"/>
                <a:pathLst>
                  <a:path w="65746" h="79440">
                    <a:moveTo>
                      <a:pt x="0" y="21277"/>
                    </a:moveTo>
                    <a:cubicBezTo>
                      <a:pt x="13768" y="17007"/>
                      <a:pt x="26136" y="9645"/>
                      <a:pt x="36370" y="0"/>
                    </a:cubicBezTo>
                    <a:cubicBezTo>
                      <a:pt x="53893" y="10013"/>
                      <a:pt x="65746" y="28934"/>
                      <a:pt x="65746" y="50580"/>
                    </a:cubicBezTo>
                    <a:cubicBezTo>
                      <a:pt x="65746" y="61108"/>
                      <a:pt x="62948" y="70974"/>
                      <a:pt x="58089" y="79440"/>
                    </a:cubicBezTo>
                  </a:path>
                </a:pathLst>
              </a:custGeom>
              <a:noFill/>
              <a:ln w="7321" cap="rnd">
                <a:solidFill>
                  <a:srgbClr val="FFFFFF"/>
                </a:solidFill>
                <a:prstDash val="solid"/>
                <a:round/>
              </a:ln>
            </p:spPr>
            <p:txBody>
              <a:bodyPr rtlCol="0" anchor="ctr"/>
              <a:lstStyle/>
              <a:p>
                <a:endParaRPr lang="it-IT"/>
              </a:p>
            </p:txBody>
          </p:sp>
          <p:sp>
            <p:nvSpPr>
              <p:cNvPr id="37" name="Freeform: Shape 36">
                <a:extLst>
                  <a:ext uri="{FF2B5EF4-FFF2-40B4-BE49-F238E27FC236}">
                    <a16:creationId xmlns:a16="http://schemas.microsoft.com/office/drawing/2014/main" id="{B8E2821F-4D12-C3AE-A554-36D4A89008E2}"/>
                  </a:ext>
                </a:extLst>
              </p:cNvPr>
              <p:cNvSpPr/>
              <p:nvPr/>
            </p:nvSpPr>
            <p:spPr>
              <a:xfrm>
                <a:off x="661416" y="2326050"/>
                <a:ext cx="7362" cy="7362"/>
              </a:xfrm>
              <a:custGeom>
                <a:avLst/>
                <a:gdLst/>
                <a:ahLst/>
                <a:cxnLst/>
                <a:rect l="l" t="t" r="r" b="b"/>
                <a:pathLst>
                  <a:path w="7362" h="7362"/>
                </a:pathLst>
              </a:custGeom>
              <a:noFill/>
              <a:ln w="7321" cap="rnd">
                <a:solidFill>
                  <a:srgbClr val="FFFFFF"/>
                </a:solidFill>
                <a:prstDash val="solid"/>
                <a:round/>
              </a:ln>
            </p:spPr>
            <p:txBody>
              <a:bodyPr rtlCol="0" anchor="ctr"/>
              <a:lstStyle/>
              <a:p>
                <a:endParaRPr lang="it-IT"/>
              </a:p>
            </p:txBody>
          </p:sp>
          <p:sp>
            <p:nvSpPr>
              <p:cNvPr id="38" name="Freeform: Shape 37">
                <a:extLst>
                  <a:ext uri="{FF2B5EF4-FFF2-40B4-BE49-F238E27FC236}">
                    <a16:creationId xmlns:a16="http://schemas.microsoft.com/office/drawing/2014/main" id="{DB7A0AAD-1E9D-BCA0-C8A0-1C817DCF7BB4}"/>
                  </a:ext>
                </a:extLst>
              </p:cNvPr>
              <p:cNvSpPr/>
              <p:nvPr/>
            </p:nvSpPr>
            <p:spPr>
              <a:xfrm>
                <a:off x="1265058" y="2906280"/>
                <a:ext cx="41303" cy="78998"/>
              </a:xfrm>
              <a:custGeom>
                <a:avLst/>
                <a:gdLst>
                  <a:gd name="connsiteX0" fmla="*/ 24517 w 41303"/>
                  <a:gd name="connsiteY0" fmla="*/ 1252 h 78998"/>
                  <a:gd name="connsiteX1" fmla="*/ 36444 w 41303"/>
                  <a:gd name="connsiteY1" fmla="*/ 0 h 78998"/>
                  <a:gd name="connsiteX2" fmla="*/ 41303 w 41303"/>
                  <a:gd name="connsiteY2" fmla="*/ 23265 h 78998"/>
                  <a:gd name="connsiteX3" fmla="*/ 0 w 41303"/>
                  <a:gd name="connsiteY3" fmla="*/ 78999 h 78998"/>
                </a:gdLst>
                <a:ahLst/>
                <a:cxnLst>
                  <a:cxn ang="0">
                    <a:pos x="connsiteX0" y="connsiteY0"/>
                  </a:cxn>
                  <a:cxn ang="0">
                    <a:pos x="connsiteX1" y="connsiteY1"/>
                  </a:cxn>
                  <a:cxn ang="0">
                    <a:pos x="connsiteX2" y="connsiteY2"/>
                  </a:cxn>
                  <a:cxn ang="0">
                    <a:pos x="connsiteX3" y="connsiteY3"/>
                  </a:cxn>
                </a:cxnLst>
                <a:rect l="l" t="t" r="r" b="b"/>
                <a:pathLst>
                  <a:path w="41303" h="78998">
                    <a:moveTo>
                      <a:pt x="24517" y="1252"/>
                    </a:moveTo>
                    <a:cubicBezTo>
                      <a:pt x="28640" y="1252"/>
                      <a:pt x="32615" y="810"/>
                      <a:pt x="36444" y="0"/>
                    </a:cubicBezTo>
                    <a:cubicBezTo>
                      <a:pt x="39536" y="7142"/>
                      <a:pt x="41303" y="15019"/>
                      <a:pt x="41303" y="23265"/>
                    </a:cubicBezTo>
                    <a:cubicBezTo>
                      <a:pt x="41303" y="49549"/>
                      <a:pt x="23928" y="71710"/>
                      <a:pt x="0" y="78999"/>
                    </a:cubicBezTo>
                  </a:path>
                </a:pathLst>
              </a:custGeom>
              <a:noFill/>
              <a:ln w="7321" cap="rnd">
                <a:solidFill>
                  <a:srgbClr val="FFFFFF"/>
                </a:solidFill>
                <a:prstDash val="solid"/>
                <a:round/>
              </a:ln>
            </p:spPr>
            <p:txBody>
              <a:bodyPr rtlCol="0" anchor="ctr"/>
              <a:lstStyle/>
              <a:p>
                <a:endParaRPr lang="it-IT"/>
              </a:p>
            </p:txBody>
          </p:sp>
          <p:sp>
            <p:nvSpPr>
              <p:cNvPr id="39" name="Freeform: Shape 38">
                <a:extLst>
                  <a:ext uri="{FF2B5EF4-FFF2-40B4-BE49-F238E27FC236}">
                    <a16:creationId xmlns:a16="http://schemas.microsoft.com/office/drawing/2014/main" id="{F90E44D0-61D9-0325-CDEB-23A75D61A185}"/>
                  </a:ext>
                </a:extLst>
              </p:cNvPr>
              <p:cNvSpPr/>
              <p:nvPr/>
            </p:nvSpPr>
            <p:spPr>
              <a:xfrm>
                <a:off x="1118620" y="2989696"/>
                <a:ext cx="122510" cy="52273"/>
              </a:xfrm>
              <a:custGeom>
                <a:avLst/>
                <a:gdLst>
                  <a:gd name="connsiteX0" fmla="*/ 122510 w 122510"/>
                  <a:gd name="connsiteY0" fmla="*/ 0 h 52273"/>
                  <a:gd name="connsiteX1" fmla="*/ 56617 w 122510"/>
                  <a:gd name="connsiteY1" fmla="*/ 52273 h 52273"/>
                  <a:gd name="connsiteX2" fmla="*/ 0 w 122510"/>
                  <a:gd name="connsiteY2" fmla="*/ 24590 h 52273"/>
                </a:gdLst>
                <a:ahLst/>
                <a:cxnLst>
                  <a:cxn ang="0">
                    <a:pos x="connsiteX0" y="connsiteY0"/>
                  </a:cxn>
                  <a:cxn ang="0">
                    <a:pos x="connsiteX1" y="connsiteY1"/>
                  </a:cxn>
                  <a:cxn ang="0">
                    <a:pos x="connsiteX2" y="connsiteY2"/>
                  </a:cxn>
                </a:cxnLst>
                <a:rect l="l" t="t" r="r" b="b"/>
                <a:pathLst>
                  <a:path w="122510" h="52273">
                    <a:moveTo>
                      <a:pt x="122510" y="0"/>
                    </a:moveTo>
                    <a:cubicBezTo>
                      <a:pt x="115516" y="29965"/>
                      <a:pt x="88717" y="52273"/>
                      <a:pt x="56617" y="52273"/>
                    </a:cubicBezTo>
                    <a:cubicBezTo>
                      <a:pt x="32984" y="52273"/>
                      <a:pt x="12148" y="42702"/>
                      <a:pt x="0" y="24590"/>
                    </a:cubicBezTo>
                  </a:path>
                </a:pathLst>
              </a:custGeom>
              <a:noFill/>
              <a:ln w="7321" cap="rnd">
                <a:solidFill>
                  <a:srgbClr val="FFFFFF"/>
                </a:solidFill>
                <a:prstDash val="solid"/>
                <a:round/>
              </a:ln>
            </p:spPr>
            <p:txBody>
              <a:bodyPr rtlCol="0" anchor="ctr"/>
              <a:lstStyle/>
              <a:p>
                <a:endParaRPr lang="it-IT"/>
              </a:p>
            </p:txBody>
          </p:sp>
          <p:sp>
            <p:nvSpPr>
              <p:cNvPr id="40" name="Freeform: Shape 39">
                <a:extLst>
                  <a:ext uri="{FF2B5EF4-FFF2-40B4-BE49-F238E27FC236}">
                    <a16:creationId xmlns:a16="http://schemas.microsoft.com/office/drawing/2014/main" id="{ACA5D694-7582-C09A-A035-ED82549460A5}"/>
                  </a:ext>
                </a:extLst>
              </p:cNvPr>
              <p:cNvSpPr/>
              <p:nvPr/>
            </p:nvSpPr>
            <p:spPr>
              <a:xfrm>
                <a:off x="1167948" y="2506796"/>
                <a:ext cx="58972" cy="78704"/>
              </a:xfrm>
              <a:custGeom>
                <a:avLst/>
                <a:gdLst>
                  <a:gd name="connsiteX0" fmla="*/ 0 w 58972"/>
                  <a:gd name="connsiteY0" fmla="*/ 0 h 78704"/>
                  <a:gd name="connsiteX1" fmla="*/ 58973 w 58972"/>
                  <a:gd name="connsiteY1" fmla="*/ 47561 h 78704"/>
                  <a:gd name="connsiteX2" fmla="*/ 20394 w 58972"/>
                  <a:gd name="connsiteY2" fmla="*/ 78704 h 78704"/>
                </a:gdLst>
                <a:ahLst/>
                <a:cxnLst>
                  <a:cxn ang="0">
                    <a:pos x="connsiteX0" y="connsiteY0"/>
                  </a:cxn>
                  <a:cxn ang="0">
                    <a:pos x="connsiteX1" y="connsiteY1"/>
                  </a:cxn>
                  <a:cxn ang="0">
                    <a:pos x="connsiteX2" y="connsiteY2"/>
                  </a:cxn>
                </a:cxnLst>
                <a:rect l="l" t="t" r="r" b="b"/>
                <a:pathLst>
                  <a:path w="58972" h="78704">
                    <a:moveTo>
                      <a:pt x="0" y="0"/>
                    </a:moveTo>
                    <a:cubicBezTo>
                      <a:pt x="28934" y="0"/>
                      <a:pt x="53156" y="20394"/>
                      <a:pt x="58973" y="47561"/>
                    </a:cubicBezTo>
                    <a:cubicBezTo>
                      <a:pt x="41966" y="51684"/>
                      <a:pt x="27903" y="63243"/>
                      <a:pt x="20394" y="78704"/>
                    </a:cubicBezTo>
                  </a:path>
                </a:pathLst>
              </a:custGeom>
              <a:noFill/>
              <a:ln w="7321" cap="rnd">
                <a:solidFill>
                  <a:srgbClr val="FFFFFF"/>
                </a:solidFill>
                <a:prstDash val="solid"/>
                <a:round/>
              </a:ln>
            </p:spPr>
            <p:txBody>
              <a:bodyPr rtlCol="0" anchor="ctr"/>
              <a:lstStyle/>
              <a:p>
                <a:endParaRPr lang="it-IT"/>
              </a:p>
            </p:txBody>
          </p:sp>
          <p:sp>
            <p:nvSpPr>
              <p:cNvPr id="41" name="Freeform: Shape 40">
                <a:extLst>
                  <a:ext uri="{FF2B5EF4-FFF2-40B4-BE49-F238E27FC236}">
                    <a16:creationId xmlns:a16="http://schemas.microsoft.com/office/drawing/2014/main" id="{41E0E881-BE47-BFDD-3CB2-9F2C1EAF3BD7}"/>
                  </a:ext>
                </a:extLst>
              </p:cNvPr>
              <p:cNvSpPr/>
              <p:nvPr/>
            </p:nvSpPr>
            <p:spPr>
              <a:xfrm>
                <a:off x="1288765" y="2643663"/>
                <a:ext cx="59046" cy="155125"/>
              </a:xfrm>
              <a:custGeom>
                <a:avLst/>
                <a:gdLst>
                  <a:gd name="connsiteX0" fmla="*/ 0 w 59046"/>
                  <a:gd name="connsiteY0" fmla="*/ 0 h 155125"/>
                  <a:gd name="connsiteX1" fmla="*/ 59046 w 59046"/>
                  <a:gd name="connsiteY1" fmla="*/ 87024 h 155125"/>
                  <a:gd name="connsiteX2" fmla="*/ 29670 w 59046"/>
                  <a:gd name="connsiteY2" fmla="*/ 155126 h 155125"/>
                </a:gdLst>
                <a:ahLst/>
                <a:cxnLst>
                  <a:cxn ang="0">
                    <a:pos x="connsiteX0" y="connsiteY0"/>
                  </a:cxn>
                  <a:cxn ang="0">
                    <a:pos x="connsiteX1" y="connsiteY1"/>
                  </a:cxn>
                  <a:cxn ang="0">
                    <a:pos x="connsiteX2" y="connsiteY2"/>
                  </a:cxn>
                </a:cxnLst>
                <a:rect l="l" t="t" r="r" b="b"/>
                <a:pathLst>
                  <a:path w="59046" h="155125">
                    <a:moveTo>
                      <a:pt x="0" y="0"/>
                    </a:moveTo>
                    <a:cubicBezTo>
                      <a:pt x="34603" y="13768"/>
                      <a:pt x="59046" y="47487"/>
                      <a:pt x="59046" y="87024"/>
                    </a:cubicBezTo>
                    <a:cubicBezTo>
                      <a:pt x="59046" y="113896"/>
                      <a:pt x="47708" y="138045"/>
                      <a:pt x="29670" y="155126"/>
                    </a:cubicBezTo>
                  </a:path>
                </a:pathLst>
              </a:custGeom>
              <a:noFill/>
              <a:ln w="7321" cap="rnd">
                <a:solidFill>
                  <a:srgbClr val="FFFFFF"/>
                </a:solidFill>
                <a:prstDash val="solid"/>
                <a:round/>
              </a:ln>
            </p:spPr>
            <p:txBody>
              <a:bodyPr rtlCol="0" anchor="ctr"/>
              <a:lstStyle/>
              <a:p>
                <a:endParaRPr lang="it-IT"/>
              </a:p>
            </p:txBody>
          </p:sp>
          <p:sp>
            <p:nvSpPr>
              <p:cNvPr id="42" name="Freeform: Shape 41">
                <a:extLst>
                  <a:ext uri="{FF2B5EF4-FFF2-40B4-BE49-F238E27FC236}">
                    <a16:creationId xmlns:a16="http://schemas.microsoft.com/office/drawing/2014/main" id="{1C290330-1B34-B2C1-2ADB-7E057356468C}"/>
                  </a:ext>
                </a:extLst>
              </p:cNvPr>
              <p:cNvSpPr/>
              <p:nvPr/>
            </p:nvSpPr>
            <p:spPr>
              <a:xfrm>
                <a:off x="1281992" y="2798789"/>
                <a:ext cx="36370" cy="21277"/>
              </a:xfrm>
              <a:custGeom>
                <a:avLst/>
                <a:gdLst>
                  <a:gd name="connsiteX0" fmla="*/ 36370 w 36370"/>
                  <a:gd name="connsiteY0" fmla="*/ 0 h 21277"/>
                  <a:gd name="connsiteX1" fmla="*/ 0 w 36370"/>
                  <a:gd name="connsiteY1" fmla="*/ 21277 h 21277"/>
                </a:gdLst>
                <a:ahLst/>
                <a:cxnLst>
                  <a:cxn ang="0">
                    <a:pos x="connsiteX0" y="connsiteY0"/>
                  </a:cxn>
                  <a:cxn ang="0">
                    <a:pos x="connsiteX1" y="connsiteY1"/>
                  </a:cxn>
                </a:cxnLst>
                <a:rect l="l" t="t" r="r" b="b"/>
                <a:pathLst>
                  <a:path w="36370" h="21277">
                    <a:moveTo>
                      <a:pt x="36370" y="0"/>
                    </a:moveTo>
                    <a:cubicBezTo>
                      <a:pt x="26136" y="9645"/>
                      <a:pt x="13768" y="17007"/>
                      <a:pt x="0" y="21277"/>
                    </a:cubicBezTo>
                  </a:path>
                </a:pathLst>
              </a:custGeom>
              <a:noFill/>
              <a:ln w="7321" cap="rnd">
                <a:solidFill>
                  <a:srgbClr val="FFFFFF"/>
                </a:solidFill>
                <a:prstDash val="solid"/>
                <a:round/>
              </a:ln>
            </p:spPr>
            <p:txBody>
              <a:bodyPr rtlCol="0" anchor="ctr"/>
              <a:lstStyle/>
              <a:p>
                <a:endParaRPr lang="it-IT"/>
              </a:p>
            </p:txBody>
          </p:sp>
          <p:sp>
            <p:nvSpPr>
              <p:cNvPr id="43" name="Freeform: Shape 42">
                <a:extLst>
                  <a:ext uri="{FF2B5EF4-FFF2-40B4-BE49-F238E27FC236}">
                    <a16:creationId xmlns:a16="http://schemas.microsoft.com/office/drawing/2014/main" id="{4863E033-A725-67E1-9306-27291F2BC32A}"/>
                  </a:ext>
                </a:extLst>
              </p:cNvPr>
              <p:cNvSpPr/>
              <p:nvPr/>
            </p:nvSpPr>
            <p:spPr>
              <a:xfrm>
                <a:off x="1107503" y="2647713"/>
                <a:ext cx="82679" cy="25768"/>
              </a:xfrm>
              <a:custGeom>
                <a:avLst/>
                <a:gdLst>
                  <a:gd name="connsiteX0" fmla="*/ 82680 w 82679"/>
                  <a:gd name="connsiteY0" fmla="*/ 25768 h 25768"/>
                  <a:gd name="connsiteX1" fmla="*/ 34235 w 82679"/>
                  <a:gd name="connsiteY1" fmla="*/ 0 h 25768"/>
                  <a:gd name="connsiteX2" fmla="*/ 0 w 82679"/>
                  <a:gd name="connsiteY2" fmla="*/ 11044 h 25768"/>
                </a:gdLst>
                <a:ahLst/>
                <a:cxnLst>
                  <a:cxn ang="0">
                    <a:pos x="connsiteX0" y="connsiteY0"/>
                  </a:cxn>
                  <a:cxn ang="0">
                    <a:pos x="connsiteX1" y="connsiteY1"/>
                  </a:cxn>
                  <a:cxn ang="0">
                    <a:pos x="connsiteX2" y="connsiteY2"/>
                  </a:cxn>
                </a:cxnLst>
                <a:rect l="l" t="t" r="r" b="b"/>
                <a:pathLst>
                  <a:path w="82679" h="25768">
                    <a:moveTo>
                      <a:pt x="82680" y="25768"/>
                    </a:moveTo>
                    <a:cubicBezTo>
                      <a:pt x="72151" y="10234"/>
                      <a:pt x="54408" y="0"/>
                      <a:pt x="34235" y="0"/>
                    </a:cubicBezTo>
                    <a:cubicBezTo>
                      <a:pt x="21498" y="0"/>
                      <a:pt x="9645" y="4123"/>
                      <a:pt x="0" y="11044"/>
                    </a:cubicBezTo>
                  </a:path>
                </a:pathLst>
              </a:custGeom>
              <a:noFill/>
              <a:ln w="7321" cap="rnd">
                <a:solidFill>
                  <a:srgbClr val="FFFFFF"/>
                </a:solidFill>
                <a:prstDash val="solid"/>
                <a:round/>
              </a:ln>
            </p:spPr>
            <p:txBody>
              <a:bodyPr rtlCol="0" anchor="ctr"/>
              <a:lstStyle/>
              <a:p>
                <a:endParaRPr lang="it-IT"/>
              </a:p>
            </p:txBody>
          </p:sp>
          <p:sp>
            <p:nvSpPr>
              <p:cNvPr id="44" name="Freeform: Shape 43">
                <a:extLst>
                  <a:ext uri="{FF2B5EF4-FFF2-40B4-BE49-F238E27FC236}">
                    <a16:creationId xmlns:a16="http://schemas.microsoft.com/office/drawing/2014/main" id="{5C82FFE9-8B92-025A-549E-E919A72ED648}"/>
                  </a:ext>
                </a:extLst>
              </p:cNvPr>
              <p:cNvSpPr/>
              <p:nvPr/>
            </p:nvSpPr>
            <p:spPr>
              <a:xfrm>
                <a:off x="1108755" y="2883825"/>
                <a:ext cx="52052" cy="31879"/>
              </a:xfrm>
              <a:custGeom>
                <a:avLst/>
                <a:gdLst>
                  <a:gd name="connsiteX0" fmla="*/ 52052 w 52052"/>
                  <a:gd name="connsiteY0" fmla="*/ 0 h 31879"/>
                  <a:gd name="connsiteX1" fmla="*/ 0 w 52052"/>
                  <a:gd name="connsiteY1" fmla="*/ 31879 h 31879"/>
                </a:gdLst>
                <a:ahLst/>
                <a:cxnLst>
                  <a:cxn ang="0">
                    <a:pos x="connsiteX0" y="connsiteY0"/>
                  </a:cxn>
                  <a:cxn ang="0">
                    <a:pos x="connsiteX1" y="connsiteY1"/>
                  </a:cxn>
                </a:cxnLst>
                <a:rect l="l" t="t" r="r" b="b"/>
                <a:pathLst>
                  <a:path w="52052" h="31879">
                    <a:moveTo>
                      <a:pt x="52052" y="0"/>
                    </a:moveTo>
                    <a:cubicBezTo>
                      <a:pt x="29376" y="0"/>
                      <a:pt x="9645" y="12958"/>
                      <a:pt x="0" y="31879"/>
                    </a:cubicBezTo>
                  </a:path>
                </a:pathLst>
              </a:custGeom>
              <a:noFill/>
              <a:ln w="7321" cap="rnd">
                <a:solidFill>
                  <a:srgbClr val="FFFFFF"/>
                </a:solidFill>
                <a:prstDash val="solid"/>
                <a:round/>
              </a:ln>
            </p:spPr>
            <p:txBody>
              <a:bodyPr rtlCol="0" anchor="ctr"/>
              <a:lstStyle/>
              <a:p>
                <a:endParaRPr lang="it-IT"/>
              </a:p>
            </p:txBody>
          </p:sp>
          <p:sp>
            <p:nvSpPr>
              <p:cNvPr id="45" name="Freeform: Shape 44">
                <a:extLst>
                  <a:ext uri="{FF2B5EF4-FFF2-40B4-BE49-F238E27FC236}">
                    <a16:creationId xmlns:a16="http://schemas.microsoft.com/office/drawing/2014/main" id="{74454896-4F1C-7FD7-AB32-D1DC8A522B69}"/>
                  </a:ext>
                </a:extLst>
              </p:cNvPr>
              <p:cNvSpPr/>
              <p:nvPr/>
            </p:nvSpPr>
            <p:spPr>
              <a:xfrm>
                <a:off x="1306288" y="2678267"/>
                <a:ext cx="25473" cy="48959"/>
              </a:xfrm>
              <a:custGeom>
                <a:avLst/>
                <a:gdLst>
                  <a:gd name="connsiteX0" fmla="*/ 25474 w 25473"/>
                  <a:gd name="connsiteY0" fmla="*/ 0 h 48959"/>
                  <a:gd name="connsiteX1" fmla="*/ 0 w 25473"/>
                  <a:gd name="connsiteY1" fmla="*/ 32542 h 48959"/>
                  <a:gd name="connsiteX2" fmla="*/ 4344 w 25473"/>
                  <a:gd name="connsiteY2" fmla="*/ 48960 h 48959"/>
                </a:gdLst>
                <a:ahLst/>
                <a:cxnLst>
                  <a:cxn ang="0">
                    <a:pos x="connsiteX0" y="connsiteY0"/>
                  </a:cxn>
                  <a:cxn ang="0">
                    <a:pos x="connsiteX1" y="connsiteY1"/>
                  </a:cxn>
                  <a:cxn ang="0">
                    <a:pos x="connsiteX2" y="connsiteY2"/>
                  </a:cxn>
                </a:cxnLst>
                <a:rect l="l" t="t" r="r" b="b"/>
                <a:pathLst>
                  <a:path w="25473" h="48959">
                    <a:moveTo>
                      <a:pt x="25474" y="0"/>
                    </a:moveTo>
                    <a:cubicBezTo>
                      <a:pt x="10823" y="3608"/>
                      <a:pt x="0" y="16786"/>
                      <a:pt x="0" y="32542"/>
                    </a:cubicBezTo>
                    <a:cubicBezTo>
                      <a:pt x="0" y="38505"/>
                      <a:pt x="1546" y="44101"/>
                      <a:pt x="4344" y="48960"/>
                    </a:cubicBezTo>
                  </a:path>
                </a:pathLst>
              </a:custGeom>
              <a:noFill/>
              <a:ln w="7321" cap="rnd">
                <a:solidFill>
                  <a:srgbClr val="FFFFFF"/>
                </a:solidFill>
                <a:prstDash val="solid"/>
                <a:round/>
              </a:ln>
            </p:spPr>
            <p:txBody>
              <a:bodyPr rtlCol="0" anchor="ctr"/>
              <a:lstStyle/>
              <a:p>
                <a:endParaRPr lang="it-IT"/>
              </a:p>
            </p:txBody>
          </p:sp>
          <p:sp>
            <p:nvSpPr>
              <p:cNvPr id="46" name="Freeform: Shape 45">
                <a:extLst>
                  <a:ext uri="{FF2B5EF4-FFF2-40B4-BE49-F238E27FC236}">
                    <a16:creationId xmlns:a16="http://schemas.microsoft.com/office/drawing/2014/main" id="{F632590F-2630-AC60-C2C5-A44E04BC6EC1}"/>
                  </a:ext>
                </a:extLst>
              </p:cNvPr>
              <p:cNvSpPr/>
              <p:nvPr/>
            </p:nvSpPr>
            <p:spPr>
              <a:xfrm>
                <a:off x="1146229" y="2810642"/>
                <a:ext cx="45425" cy="30848"/>
              </a:xfrm>
              <a:custGeom>
                <a:avLst/>
                <a:gdLst>
                  <a:gd name="connsiteX0" fmla="*/ 45426 w 45425"/>
                  <a:gd name="connsiteY0" fmla="*/ 30848 h 30848"/>
                  <a:gd name="connsiteX1" fmla="*/ 14578 w 45425"/>
                  <a:gd name="connsiteY1" fmla="*/ 0 h 30848"/>
                  <a:gd name="connsiteX2" fmla="*/ 0 w 45425"/>
                  <a:gd name="connsiteY2" fmla="*/ 3608 h 30848"/>
                </a:gdLst>
                <a:ahLst/>
                <a:cxnLst>
                  <a:cxn ang="0">
                    <a:pos x="connsiteX0" y="connsiteY0"/>
                  </a:cxn>
                  <a:cxn ang="0">
                    <a:pos x="connsiteX1" y="connsiteY1"/>
                  </a:cxn>
                  <a:cxn ang="0">
                    <a:pos x="connsiteX2" y="connsiteY2"/>
                  </a:cxn>
                </a:cxnLst>
                <a:rect l="l" t="t" r="r" b="b"/>
                <a:pathLst>
                  <a:path w="45425" h="30848">
                    <a:moveTo>
                      <a:pt x="45426" y="30848"/>
                    </a:moveTo>
                    <a:cubicBezTo>
                      <a:pt x="45426" y="13841"/>
                      <a:pt x="31658" y="0"/>
                      <a:pt x="14578" y="0"/>
                    </a:cubicBezTo>
                    <a:cubicBezTo>
                      <a:pt x="9350" y="0"/>
                      <a:pt x="4344" y="1325"/>
                      <a:pt x="0" y="3608"/>
                    </a:cubicBezTo>
                  </a:path>
                </a:pathLst>
              </a:custGeom>
              <a:noFill/>
              <a:ln w="7321" cap="rnd">
                <a:solidFill>
                  <a:srgbClr val="FFFFFF"/>
                </a:solidFill>
                <a:prstDash val="solid"/>
                <a:round/>
              </a:ln>
            </p:spPr>
            <p:txBody>
              <a:bodyPr rtlCol="0" anchor="ctr"/>
              <a:lstStyle/>
              <a:p>
                <a:endParaRPr lang="it-IT"/>
              </a:p>
            </p:txBody>
          </p:sp>
          <p:sp>
            <p:nvSpPr>
              <p:cNvPr id="47" name="Freeform: Shape 46">
                <a:extLst>
                  <a:ext uri="{FF2B5EF4-FFF2-40B4-BE49-F238E27FC236}">
                    <a16:creationId xmlns:a16="http://schemas.microsoft.com/office/drawing/2014/main" id="{22D0DE15-9FBC-EE0A-EB52-98940C2BF25B}"/>
                  </a:ext>
                </a:extLst>
              </p:cNvPr>
              <p:cNvSpPr/>
              <p:nvPr/>
            </p:nvSpPr>
            <p:spPr>
              <a:xfrm>
                <a:off x="1177372" y="2714710"/>
                <a:ext cx="82900" cy="23706"/>
              </a:xfrm>
              <a:custGeom>
                <a:avLst/>
                <a:gdLst>
                  <a:gd name="connsiteX0" fmla="*/ 0 w 82900"/>
                  <a:gd name="connsiteY0" fmla="*/ 0 h 23706"/>
                  <a:gd name="connsiteX1" fmla="*/ 51831 w 82900"/>
                  <a:gd name="connsiteY1" fmla="*/ 23707 h 23706"/>
                  <a:gd name="connsiteX2" fmla="*/ 82901 w 82900"/>
                  <a:gd name="connsiteY2" fmla="*/ 16271 h 23706"/>
                </a:gdLst>
                <a:ahLst/>
                <a:cxnLst>
                  <a:cxn ang="0">
                    <a:pos x="connsiteX0" y="connsiteY0"/>
                  </a:cxn>
                  <a:cxn ang="0">
                    <a:pos x="connsiteX1" y="connsiteY1"/>
                  </a:cxn>
                  <a:cxn ang="0">
                    <a:pos x="connsiteX2" y="connsiteY2"/>
                  </a:cxn>
                </a:cxnLst>
                <a:rect l="l" t="t" r="r" b="b"/>
                <a:pathLst>
                  <a:path w="82900" h="23706">
                    <a:moveTo>
                      <a:pt x="0" y="0"/>
                    </a:moveTo>
                    <a:cubicBezTo>
                      <a:pt x="12590" y="14504"/>
                      <a:pt x="31143" y="23707"/>
                      <a:pt x="51831" y="23707"/>
                    </a:cubicBezTo>
                    <a:cubicBezTo>
                      <a:pt x="63022" y="23707"/>
                      <a:pt x="73624" y="21056"/>
                      <a:pt x="82901" y="16271"/>
                    </a:cubicBezTo>
                  </a:path>
                </a:pathLst>
              </a:custGeom>
              <a:noFill/>
              <a:ln w="7321" cap="rnd">
                <a:solidFill>
                  <a:srgbClr val="FFFFFF"/>
                </a:solidFill>
                <a:prstDash val="solid"/>
                <a:round/>
              </a:ln>
            </p:spPr>
            <p:txBody>
              <a:bodyPr rtlCol="0" anchor="ctr"/>
              <a:lstStyle/>
              <a:p>
                <a:endParaRPr lang="it-IT"/>
              </a:p>
            </p:txBody>
          </p:sp>
          <p:sp>
            <p:nvSpPr>
              <p:cNvPr id="48" name="Freeform: Shape 47">
                <a:extLst>
                  <a:ext uri="{FF2B5EF4-FFF2-40B4-BE49-F238E27FC236}">
                    <a16:creationId xmlns:a16="http://schemas.microsoft.com/office/drawing/2014/main" id="{63BAABCF-CBE5-D86C-CA73-77CC936BBE59}"/>
                  </a:ext>
                </a:extLst>
              </p:cNvPr>
              <p:cNvSpPr/>
              <p:nvPr/>
            </p:nvSpPr>
            <p:spPr>
              <a:xfrm>
                <a:off x="1197585" y="2731497"/>
                <a:ext cx="25581" cy="39977"/>
              </a:xfrm>
              <a:custGeom>
                <a:avLst/>
                <a:gdLst>
                  <a:gd name="connsiteX0" fmla="*/ 917 w 25581"/>
                  <a:gd name="connsiteY0" fmla="*/ 0 h 39977"/>
                  <a:gd name="connsiteX1" fmla="*/ 25581 w 25581"/>
                  <a:gd name="connsiteY1" fmla="*/ 39978 h 39977"/>
                </a:gdLst>
                <a:ahLst/>
                <a:cxnLst>
                  <a:cxn ang="0">
                    <a:pos x="connsiteX0" y="connsiteY0"/>
                  </a:cxn>
                  <a:cxn ang="0">
                    <a:pos x="connsiteX1" y="connsiteY1"/>
                  </a:cxn>
                </a:cxnLst>
                <a:rect l="l" t="t" r="r" b="b"/>
                <a:pathLst>
                  <a:path w="25581" h="39977">
                    <a:moveTo>
                      <a:pt x="917" y="0"/>
                    </a:moveTo>
                    <a:cubicBezTo>
                      <a:pt x="-3353" y="17817"/>
                      <a:pt x="7691" y="35781"/>
                      <a:pt x="25581" y="39978"/>
                    </a:cubicBezTo>
                  </a:path>
                </a:pathLst>
              </a:custGeom>
              <a:noFill/>
              <a:ln w="7321" cap="rnd">
                <a:solidFill>
                  <a:srgbClr val="FFFFFF"/>
                </a:solidFill>
                <a:prstDash val="solid"/>
                <a:round/>
              </a:ln>
            </p:spPr>
            <p:txBody>
              <a:bodyPr rtlCol="0" anchor="ctr"/>
              <a:lstStyle/>
              <a:p>
                <a:endParaRPr lang="it-IT"/>
              </a:p>
            </p:txBody>
          </p:sp>
        </p:grpSp>
      </p:grpSp>
      <p:grpSp>
        <p:nvGrpSpPr>
          <p:cNvPr id="60" name="Graphic 7">
            <a:extLst>
              <a:ext uri="{FF2B5EF4-FFF2-40B4-BE49-F238E27FC236}">
                <a16:creationId xmlns:a16="http://schemas.microsoft.com/office/drawing/2014/main" id="{6752333B-3698-7E3A-64AF-9CFC6C7A04D4}"/>
              </a:ext>
            </a:extLst>
          </p:cNvPr>
          <p:cNvGrpSpPr/>
          <p:nvPr/>
        </p:nvGrpSpPr>
        <p:grpSpPr>
          <a:xfrm>
            <a:off x="6087769" y="4391081"/>
            <a:ext cx="883488" cy="883488"/>
            <a:chOff x="6100638" y="4349248"/>
            <a:chExt cx="883488" cy="883488"/>
          </a:xfrm>
          <a:noFill/>
        </p:grpSpPr>
        <p:sp>
          <p:nvSpPr>
            <p:cNvPr id="61" name="Freeform: Shape 60">
              <a:extLst>
                <a:ext uri="{FF2B5EF4-FFF2-40B4-BE49-F238E27FC236}">
                  <a16:creationId xmlns:a16="http://schemas.microsoft.com/office/drawing/2014/main" id="{4E791CF5-5C32-51BC-07F9-199DFED8FE08}"/>
                </a:ext>
              </a:extLst>
            </p:cNvPr>
            <p:cNvSpPr/>
            <p:nvPr/>
          </p:nvSpPr>
          <p:spPr>
            <a:xfrm>
              <a:off x="6100638" y="4349248"/>
              <a:ext cx="883488" cy="883488"/>
            </a:xfrm>
            <a:custGeom>
              <a:avLst/>
              <a:gdLst>
                <a:gd name="connsiteX0" fmla="*/ 441744 w 883488"/>
                <a:gd name="connsiteY0" fmla="*/ 883489 h 883488"/>
                <a:gd name="connsiteX1" fmla="*/ 441744 w 883488"/>
                <a:gd name="connsiteY1" fmla="*/ 883489 h 883488"/>
                <a:gd name="connsiteX2" fmla="*/ 0 w 883488"/>
                <a:gd name="connsiteY2" fmla="*/ 441744 h 883488"/>
                <a:gd name="connsiteX3" fmla="*/ 0 w 883488"/>
                <a:gd name="connsiteY3" fmla="*/ 441744 h 883488"/>
                <a:gd name="connsiteX4" fmla="*/ 441744 w 883488"/>
                <a:gd name="connsiteY4" fmla="*/ 0 h 883488"/>
                <a:gd name="connsiteX5" fmla="*/ 441744 w 883488"/>
                <a:gd name="connsiteY5" fmla="*/ 0 h 883488"/>
                <a:gd name="connsiteX6" fmla="*/ 883489 w 883488"/>
                <a:gd name="connsiteY6" fmla="*/ 441744 h 883488"/>
                <a:gd name="connsiteX7" fmla="*/ 883489 w 883488"/>
                <a:gd name="connsiteY7" fmla="*/ 441744 h 883488"/>
                <a:gd name="connsiteX8" fmla="*/ 441744 w 883488"/>
                <a:gd name="connsiteY8" fmla="*/ 883489 h 88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488" h="883488">
                  <a:moveTo>
                    <a:pt x="441744" y="883489"/>
                  </a:moveTo>
                  <a:lnTo>
                    <a:pt x="441744" y="883489"/>
                  </a:lnTo>
                  <a:cubicBezTo>
                    <a:pt x="197754" y="883489"/>
                    <a:pt x="0" y="685734"/>
                    <a:pt x="0" y="441744"/>
                  </a:cubicBezTo>
                  <a:lnTo>
                    <a:pt x="0" y="441744"/>
                  </a:lnTo>
                  <a:cubicBezTo>
                    <a:pt x="0" y="197754"/>
                    <a:pt x="197754" y="0"/>
                    <a:pt x="441744" y="0"/>
                  </a:cubicBezTo>
                  <a:lnTo>
                    <a:pt x="441744" y="0"/>
                  </a:lnTo>
                  <a:cubicBezTo>
                    <a:pt x="685734" y="0"/>
                    <a:pt x="883489" y="197754"/>
                    <a:pt x="883489" y="441744"/>
                  </a:cubicBezTo>
                  <a:lnTo>
                    <a:pt x="883489" y="441744"/>
                  </a:lnTo>
                  <a:cubicBezTo>
                    <a:pt x="883489" y="685661"/>
                    <a:pt x="685661" y="883489"/>
                    <a:pt x="441744" y="883489"/>
                  </a:cubicBezTo>
                  <a:close/>
                </a:path>
              </a:pathLst>
            </a:custGeom>
            <a:noFill/>
            <a:ln w="9161" cap="flat">
              <a:solidFill>
                <a:srgbClr val="FFFFFF"/>
              </a:solidFill>
              <a:prstDash val="solid"/>
              <a:miter/>
            </a:ln>
          </p:spPr>
          <p:txBody>
            <a:bodyPr rtlCol="0" anchor="ctr"/>
            <a:lstStyle/>
            <a:p>
              <a:endParaRPr lang="it-IT"/>
            </a:p>
          </p:txBody>
        </p:sp>
        <p:sp>
          <p:nvSpPr>
            <p:cNvPr id="62" name="Freeform: Shape 61">
              <a:extLst>
                <a:ext uri="{FF2B5EF4-FFF2-40B4-BE49-F238E27FC236}">
                  <a16:creationId xmlns:a16="http://schemas.microsoft.com/office/drawing/2014/main" id="{4D0D1EA7-CB63-4578-58F8-50DB0B6CA0D0}"/>
                </a:ext>
              </a:extLst>
            </p:cNvPr>
            <p:cNvSpPr/>
            <p:nvPr/>
          </p:nvSpPr>
          <p:spPr>
            <a:xfrm>
              <a:off x="6100638" y="4349248"/>
              <a:ext cx="883488" cy="883488"/>
            </a:xfrm>
            <a:custGeom>
              <a:avLst/>
              <a:gdLst>
                <a:gd name="connsiteX0" fmla="*/ 883489 w 883488"/>
                <a:gd name="connsiteY0" fmla="*/ 441744 h 883488"/>
                <a:gd name="connsiteX1" fmla="*/ 441744 w 883488"/>
                <a:gd name="connsiteY1" fmla="*/ 883489 h 883488"/>
                <a:gd name="connsiteX2" fmla="*/ 0 w 883488"/>
                <a:gd name="connsiteY2" fmla="*/ 441744 h 883488"/>
                <a:gd name="connsiteX3" fmla="*/ 441744 w 883488"/>
                <a:gd name="connsiteY3" fmla="*/ 0 h 883488"/>
                <a:gd name="connsiteX4" fmla="*/ 883489 w 883488"/>
                <a:gd name="connsiteY4" fmla="*/ 441744 h 883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488" h="883488">
                  <a:moveTo>
                    <a:pt x="883489" y="441744"/>
                  </a:moveTo>
                  <a:cubicBezTo>
                    <a:pt x="883489" y="685713"/>
                    <a:pt x="685713" y="883489"/>
                    <a:pt x="441744" y="883489"/>
                  </a:cubicBezTo>
                  <a:cubicBezTo>
                    <a:pt x="197776" y="883489"/>
                    <a:pt x="0" y="685713"/>
                    <a:pt x="0" y="441744"/>
                  </a:cubicBezTo>
                  <a:cubicBezTo>
                    <a:pt x="0" y="197776"/>
                    <a:pt x="197776" y="0"/>
                    <a:pt x="441744" y="0"/>
                  </a:cubicBezTo>
                  <a:cubicBezTo>
                    <a:pt x="685713" y="0"/>
                    <a:pt x="883489" y="197776"/>
                    <a:pt x="883489" y="441744"/>
                  </a:cubicBezTo>
                  <a:close/>
                </a:path>
              </a:pathLst>
            </a:custGeom>
            <a:noFill/>
            <a:ln w="8044" cap="rnd">
              <a:solidFill>
                <a:srgbClr val="FFFFFF">
                  <a:alpha val="40000"/>
                </a:srgbClr>
              </a:solidFill>
              <a:prstDash val="solid"/>
              <a:round/>
            </a:ln>
          </p:spPr>
          <p:txBody>
            <a:bodyPr rtlCol="0" anchor="ctr"/>
            <a:lstStyle/>
            <a:p>
              <a:endParaRPr lang="it-IT"/>
            </a:p>
          </p:txBody>
        </p:sp>
        <p:grpSp>
          <p:nvGrpSpPr>
            <p:cNvPr id="63" name="Graphic 7">
              <a:extLst>
                <a:ext uri="{FF2B5EF4-FFF2-40B4-BE49-F238E27FC236}">
                  <a16:creationId xmlns:a16="http://schemas.microsoft.com/office/drawing/2014/main" id="{056AD98B-8883-6096-0629-C505BA7C65D4}"/>
                </a:ext>
              </a:extLst>
            </p:cNvPr>
            <p:cNvGrpSpPr/>
            <p:nvPr/>
          </p:nvGrpSpPr>
          <p:grpSpPr>
            <a:xfrm>
              <a:off x="6320517" y="4513871"/>
              <a:ext cx="443767" cy="554224"/>
              <a:chOff x="6320517" y="4513871"/>
              <a:chExt cx="443767" cy="554224"/>
            </a:xfrm>
            <a:noFill/>
          </p:grpSpPr>
          <p:sp>
            <p:nvSpPr>
              <p:cNvPr id="64" name="Freeform: Shape 63">
                <a:extLst>
                  <a:ext uri="{FF2B5EF4-FFF2-40B4-BE49-F238E27FC236}">
                    <a16:creationId xmlns:a16="http://schemas.microsoft.com/office/drawing/2014/main" id="{4E2E1597-1934-2D99-986A-7959CED88A7F}"/>
                  </a:ext>
                </a:extLst>
              </p:cNvPr>
              <p:cNvSpPr/>
              <p:nvPr/>
            </p:nvSpPr>
            <p:spPr>
              <a:xfrm>
                <a:off x="6681384" y="4709490"/>
                <a:ext cx="82820" cy="322988"/>
              </a:xfrm>
              <a:custGeom>
                <a:avLst/>
                <a:gdLst>
                  <a:gd name="connsiteX0" fmla="*/ 51831 w 82820"/>
                  <a:gd name="connsiteY0" fmla="*/ 322989 h 322988"/>
                  <a:gd name="connsiteX1" fmla="*/ 0 w 82820"/>
                  <a:gd name="connsiteY1" fmla="*/ 0 h 322988"/>
                </a:gdLst>
                <a:ahLst/>
                <a:cxnLst>
                  <a:cxn ang="0">
                    <a:pos x="connsiteX0" y="connsiteY0"/>
                  </a:cxn>
                  <a:cxn ang="0">
                    <a:pos x="connsiteX1" y="connsiteY1"/>
                  </a:cxn>
                </a:cxnLst>
                <a:rect l="l" t="t" r="r" b="b"/>
                <a:pathLst>
                  <a:path w="82820" h="322988">
                    <a:moveTo>
                      <a:pt x="51831" y="322989"/>
                    </a:moveTo>
                    <a:cubicBezTo>
                      <a:pt x="128621" y="253782"/>
                      <a:pt x="43880" y="64568"/>
                      <a:pt x="0" y="0"/>
                    </a:cubicBezTo>
                  </a:path>
                </a:pathLst>
              </a:custGeom>
              <a:noFill/>
              <a:ln w="9994" cap="rnd">
                <a:solidFill>
                  <a:srgbClr val="FFFFFF"/>
                </a:solidFill>
                <a:prstDash val="solid"/>
                <a:round/>
              </a:ln>
            </p:spPr>
            <p:txBody>
              <a:bodyPr rtlCol="0" anchor="ctr"/>
              <a:lstStyle/>
              <a:p>
                <a:endParaRPr lang="it-IT"/>
              </a:p>
            </p:txBody>
          </p:sp>
          <p:sp>
            <p:nvSpPr>
              <p:cNvPr id="65" name="Freeform: Shape 64">
                <a:extLst>
                  <a:ext uri="{FF2B5EF4-FFF2-40B4-BE49-F238E27FC236}">
                    <a16:creationId xmlns:a16="http://schemas.microsoft.com/office/drawing/2014/main" id="{E78B3007-B8AA-9AFB-DF94-2A2595B7B216}"/>
                  </a:ext>
                </a:extLst>
              </p:cNvPr>
              <p:cNvSpPr/>
              <p:nvPr/>
            </p:nvSpPr>
            <p:spPr>
              <a:xfrm>
                <a:off x="6584863" y="5032479"/>
                <a:ext cx="148352" cy="35616"/>
              </a:xfrm>
              <a:custGeom>
                <a:avLst/>
                <a:gdLst>
                  <a:gd name="connsiteX0" fmla="*/ 0 w 148352"/>
                  <a:gd name="connsiteY0" fmla="*/ 28787 h 35616"/>
                  <a:gd name="connsiteX1" fmla="*/ 148352 w 148352"/>
                  <a:gd name="connsiteY1" fmla="*/ 0 h 35616"/>
                </a:gdLst>
                <a:ahLst/>
                <a:cxnLst>
                  <a:cxn ang="0">
                    <a:pos x="connsiteX0" y="connsiteY0"/>
                  </a:cxn>
                  <a:cxn ang="0">
                    <a:pos x="connsiteX1" y="connsiteY1"/>
                  </a:cxn>
                </a:cxnLst>
                <a:rect l="l" t="t" r="r" b="b"/>
                <a:pathLst>
                  <a:path w="148352" h="35616">
                    <a:moveTo>
                      <a:pt x="0" y="28787"/>
                    </a:moveTo>
                    <a:cubicBezTo>
                      <a:pt x="54482" y="42555"/>
                      <a:pt x="107638" y="36738"/>
                      <a:pt x="148352" y="0"/>
                    </a:cubicBezTo>
                  </a:path>
                </a:pathLst>
              </a:custGeom>
              <a:noFill/>
              <a:ln w="9994" cap="rnd">
                <a:solidFill>
                  <a:srgbClr val="FFFFFF"/>
                </a:solidFill>
                <a:prstDash val="solid"/>
                <a:round/>
              </a:ln>
            </p:spPr>
            <p:txBody>
              <a:bodyPr rtlCol="0" anchor="ctr"/>
              <a:lstStyle/>
              <a:p>
                <a:endParaRPr lang="it-IT"/>
              </a:p>
            </p:txBody>
          </p:sp>
          <p:sp>
            <p:nvSpPr>
              <p:cNvPr id="66" name="Freeform: Shape 65">
                <a:extLst>
                  <a:ext uri="{FF2B5EF4-FFF2-40B4-BE49-F238E27FC236}">
                    <a16:creationId xmlns:a16="http://schemas.microsoft.com/office/drawing/2014/main" id="{8CA645B6-EDC2-D078-1662-C0B7C9518F33}"/>
                  </a:ext>
                </a:extLst>
              </p:cNvPr>
              <p:cNvSpPr/>
              <p:nvPr/>
            </p:nvSpPr>
            <p:spPr>
              <a:xfrm>
                <a:off x="6320517" y="4542069"/>
                <a:ext cx="264345" cy="519196"/>
              </a:xfrm>
              <a:custGeom>
                <a:avLst/>
                <a:gdLst>
                  <a:gd name="connsiteX0" fmla="*/ 156929 w 264345"/>
                  <a:gd name="connsiteY0" fmla="*/ 369004 h 519196"/>
                  <a:gd name="connsiteX1" fmla="*/ 188071 w 264345"/>
                  <a:gd name="connsiteY1" fmla="*/ 309000 h 519196"/>
                  <a:gd name="connsiteX2" fmla="*/ 138007 w 264345"/>
                  <a:gd name="connsiteY2" fmla="*/ 156819 h 519196"/>
                  <a:gd name="connsiteX3" fmla="*/ 74101 w 264345"/>
                  <a:gd name="connsiteY3" fmla="*/ 0 h 519196"/>
                  <a:gd name="connsiteX4" fmla="*/ 31841 w 264345"/>
                  <a:gd name="connsiteY4" fmla="*/ 340217 h 519196"/>
                  <a:gd name="connsiteX5" fmla="*/ 264346 w 264345"/>
                  <a:gd name="connsiteY5" fmla="*/ 519197 h 51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345" h="519196">
                    <a:moveTo>
                      <a:pt x="156929" y="369004"/>
                    </a:moveTo>
                    <a:cubicBezTo>
                      <a:pt x="175776" y="355751"/>
                      <a:pt x="188071" y="333811"/>
                      <a:pt x="188071" y="309000"/>
                    </a:cubicBezTo>
                    <a:cubicBezTo>
                      <a:pt x="188071" y="253119"/>
                      <a:pt x="150155" y="224995"/>
                      <a:pt x="138007" y="156819"/>
                    </a:cubicBezTo>
                    <a:cubicBezTo>
                      <a:pt x="124239" y="79808"/>
                      <a:pt x="144633" y="0"/>
                      <a:pt x="74101" y="0"/>
                    </a:cubicBezTo>
                    <a:cubicBezTo>
                      <a:pt x="3570" y="0"/>
                      <a:pt x="-28678" y="239131"/>
                      <a:pt x="31841" y="340217"/>
                    </a:cubicBezTo>
                    <a:cubicBezTo>
                      <a:pt x="79034" y="419068"/>
                      <a:pt x="173568" y="496226"/>
                      <a:pt x="264346" y="519197"/>
                    </a:cubicBezTo>
                  </a:path>
                </a:pathLst>
              </a:custGeom>
              <a:noFill/>
              <a:ln w="9994" cap="rnd">
                <a:solidFill>
                  <a:srgbClr val="FFFFFF"/>
                </a:solidFill>
                <a:prstDash val="solid"/>
                <a:round/>
              </a:ln>
            </p:spPr>
            <p:txBody>
              <a:bodyPr rtlCol="0" anchor="ctr"/>
              <a:lstStyle/>
              <a:p>
                <a:endParaRPr lang="it-IT"/>
              </a:p>
            </p:txBody>
          </p:sp>
          <p:sp>
            <p:nvSpPr>
              <p:cNvPr id="67" name="Freeform: Shape 66">
                <a:extLst>
                  <a:ext uri="{FF2B5EF4-FFF2-40B4-BE49-F238E27FC236}">
                    <a16:creationId xmlns:a16="http://schemas.microsoft.com/office/drawing/2014/main" id="{BFBB305E-94D1-60A2-9F7E-EEA9CA63F7B3}"/>
                  </a:ext>
                </a:extLst>
              </p:cNvPr>
              <p:cNvSpPr/>
              <p:nvPr/>
            </p:nvSpPr>
            <p:spPr>
              <a:xfrm>
                <a:off x="6451604" y="4913134"/>
                <a:ext cx="22676" cy="9423"/>
              </a:xfrm>
              <a:custGeom>
                <a:avLst/>
                <a:gdLst>
                  <a:gd name="connsiteX0" fmla="*/ 0 w 22676"/>
                  <a:gd name="connsiteY0" fmla="*/ 9424 h 9423"/>
                  <a:gd name="connsiteX1" fmla="*/ 22676 w 22676"/>
                  <a:gd name="connsiteY1" fmla="*/ 0 h 9423"/>
                </a:gdLst>
                <a:ahLst/>
                <a:cxnLst>
                  <a:cxn ang="0">
                    <a:pos x="connsiteX0" y="connsiteY0"/>
                  </a:cxn>
                  <a:cxn ang="0">
                    <a:pos x="connsiteX1" y="connsiteY1"/>
                  </a:cxn>
                </a:cxnLst>
                <a:rect l="l" t="t" r="r" b="b"/>
                <a:pathLst>
                  <a:path w="22676" h="9423">
                    <a:moveTo>
                      <a:pt x="0" y="9424"/>
                    </a:moveTo>
                    <a:cubicBezTo>
                      <a:pt x="8172" y="7583"/>
                      <a:pt x="15829" y="4344"/>
                      <a:pt x="22676" y="0"/>
                    </a:cubicBezTo>
                  </a:path>
                </a:pathLst>
              </a:custGeom>
              <a:noFill/>
              <a:ln w="9994" cap="rnd">
                <a:solidFill>
                  <a:srgbClr val="FFFFFF"/>
                </a:solidFill>
                <a:prstDash val="solid"/>
                <a:round/>
              </a:ln>
            </p:spPr>
            <p:txBody>
              <a:bodyPr rtlCol="0" anchor="ctr"/>
              <a:lstStyle/>
              <a:p>
                <a:endParaRPr lang="it-IT"/>
              </a:p>
            </p:txBody>
          </p:sp>
          <p:sp>
            <p:nvSpPr>
              <p:cNvPr id="68" name="Freeform: Shape 67">
                <a:extLst>
                  <a:ext uri="{FF2B5EF4-FFF2-40B4-BE49-F238E27FC236}">
                    <a16:creationId xmlns:a16="http://schemas.microsoft.com/office/drawing/2014/main" id="{DF3BE473-DADE-DEA7-A8C5-FB912635B5E3}"/>
                  </a:ext>
                </a:extLst>
              </p:cNvPr>
              <p:cNvSpPr/>
              <p:nvPr/>
            </p:nvSpPr>
            <p:spPr>
              <a:xfrm>
                <a:off x="6527436" y="4648235"/>
                <a:ext cx="236848" cy="204159"/>
              </a:xfrm>
              <a:custGeom>
                <a:avLst/>
                <a:gdLst>
                  <a:gd name="connsiteX0" fmla="*/ 0 w 236848"/>
                  <a:gd name="connsiteY0" fmla="*/ 118682 h 204159"/>
                  <a:gd name="connsiteX1" fmla="*/ 27388 w 236848"/>
                  <a:gd name="connsiteY1" fmla="*/ 48813 h 204159"/>
                  <a:gd name="connsiteX2" fmla="*/ 98877 w 236848"/>
                  <a:gd name="connsiteY2" fmla="*/ 0 h 204159"/>
                  <a:gd name="connsiteX3" fmla="*/ 206074 w 236848"/>
                  <a:gd name="connsiteY3" fmla="*/ 0 h 204159"/>
                  <a:gd name="connsiteX4" fmla="*/ 236849 w 236848"/>
                  <a:gd name="connsiteY4" fmla="*/ 30775 h 204159"/>
                  <a:gd name="connsiteX5" fmla="*/ 236849 w 236848"/>
                  <a:gd name="connsiteY5" fmla="*/ 30775 h 204159"/>
                  <a:gd name="connsiteX6" fmla="*/ 208282 w 236848"/>
                  <a:gd name="connsiteY6" fmla="*/ 59341 h 204159"/>
                  <a:gd name="connsiteX7" fmla="*/ 123320 w 236848"/>
                  <a:gd name="connsiteY7" fmla="*/ 59341 h 204159"/>
                  <a:gd name="connsiteX8" fmla="*/ 106976 w 236848"/>
                  <a:gd name="connsiteY8" fmla="*/ 78262 h 204159"/>
                  <a:gd name="connsiteX9" fmla="*/ 178391 w 236848"/>
                  <a:gd name="connsiteY9" fmla="*/ 204159 h 20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848" h="204159">
                    <a:moveTo>
                      <a:pt x="0" y="118682"/>
                    </a:moveTo>
                    <a:lnTo>
                      <a:pt x="27388" y="48813"/>
                    </a:lnTo>
                    <a:cubicBezTo>
                      <a:pt x="38947" y="19363"/>
                      <a:pt x="67292" y="0"/>
                      <a:pt x="98877" y="0"/>
                    </a:cubicBezTo>
                    <a:lnTo>
                      <a:pt x="206074" y="0"/>
                    </a:lnTo>
                    <a:cubicBezTo>
                      <a:pt x="223081" y="0"/>
                      <a:pt x="236849" y="13768"/>
                      <a:pt x="236849" y="30775"/>
                    </a:cubicBezTo>
                    <a:lnTo>
                      <a:pt x="236849" y="30775"/>
                    </a:lnTo>
                    <a:cubicBezTo>
                      <a:pt x="236849" y="46530"/>
                      <a:pt x="224038" y="59341"/>
                      <a:pt x="208282" y="59341"/>
                    </a:cubicBezTo>
                    <a:lnTo>
                      <a:pt x="123320" y="59341"/>
                    </a:lnTo>
                    <a:cubicBezTo>
                      <a:pt x="113234" y="59341"/>
                      <a:pt x="105430" y="68249"/>
                      <a:pt x="106976" y="78262"/>
                    </a:cubicBezTo>
                    <a:cubicBezTo>
                      <a:pt x="111320" y="106608"/>
                      <a:pt x="178391" y="204159"/>
                      <a:pt x="178391" y="204159"/>
                    </a:cubicBezTo>
                  </a:path>
                </a:pathLst>
              </a:custGeom>
              <a:noFill/>
              <a:ln w="9994" cap="rnd">
                <a:solidFill>
                  <a:srgbClr val="FFFFFF"/>
                </a:solidFill>
                <a:prstDash val="solid"/>
                <a:round/>
              </a:ln>
            </p:spPr>
            <p:txBody>
              <a:bodyPr rtlCol="0" anchor="ctr"/>
              <a:lstStyle/>
              <a:p>
                <a:endParaRPr lang="it-IT"/>
              </a:p>
            </p:txBody>
          </p:sp>
          <p:sp>
            <p:nvSpPr>
              <p:cNvPr id="69" name="Freeform: Shape 68">
                <a:extLst>
                  <a:ext uri="{FF2B5EF4-FFF2-40B4-BE49-F238E27FC236}">
                    <a16:creationId xmlns:a16="http://schemas.microsoft.com/office/drawing/2014/main" id="{1E928944-3CD1-1A2E-6BB1-02ADF89E149B}"/>
                  </a:ext>
                </a:extLst>
              </p:cNvPr>
              <p:cNvSpPr/>
              <p:nvPr/>
            </p:nvSpPr>
            <p:spPr>
              <a:xfrm>
                <a:off x="6451972" y="4513871"/>
                <a:ext cx="266028" cy="134290"/>
              </a:xfrm>
              <a:custGeom>
                <a:avLst/>
                <a:gdLst>
                  <a:gd name="connsiteX0" fmla="*/ 0 w 266028"/>
                  <a:gd name="connsiteY0" fmla="*/ 116768 h 134290"/>
                  <a:gd name="connsiteX1" fmla="*/ 51905 w 266028"/>
                  <a:gd name="connsiteY1" fmla="*/ 15167 h 134290"/>
                  <a:gd name="connsiteX2" fmla="*/ 76643 w 266028"/>
                  <a:gd name="connsiteY2" fmla="*/ 0 h 134290"/>
                  <a:gd name="connsiteX3" fmla="*/ 79146 w 266028"/>
                  <a:gd name="connsiteY3" fmla="*/ 0 h 134290"/>
                  <a:gd name="connsiteX4" fmla="*/ 92693 w 266028"/>
                  <a:gd name="connsiteY4" fmla="*/ 3534 h 134290"/>
                  <a:gd name="connsiteX5" fmla="*/ 106240 w 266028"/>
                  <a:gd name="connsiteY5" fmla="*/ 30112 h 134290"/>
                  <a:gd name="connsiteX6" fmla="*/ 104252 w 266028"/>
                  <a:gd name="connsiteY6" fmla="*/ 54408 h 134290"/>
                  <a:gd name="connsiteX7" fmla="*/ 124204 w 266028"/>
                  <a:gd name="connsiteY7" fmla="*/ 58089 h 134290"/>
                  <a:gd name="connsiteX8" fmla="*/ 133775 w 266028"/>
                  <a:gd name="connsiteY8" fmla="*/ 26357 h 134290"/>
                  <a:gd name="connsiteX9" fmla="*/ 154022 w 266028"/>
                  <a:gd name="connsiteY9" fmla="*/ 6921 h 134290"/>
                  <a:gd name="connsiteX10" fmla="*/ 169188 w 266028"/>
                  <a:gd name="connsiteY10" fmla="*/ 7878 h 134290"/>
                  <a:gd name="connsiteX11" fmla="*/ 172133 w 266028"/>
                  <a:gd name="connsiteY11" fmla="*/ 8909 h 134290"/>
                  <a:gd name="connsiteX12" fmla="*/ 190392 w 266028"/>
                  <a:gd name="connsiteY12" fmla="*/ 39168 h 134290"/>
                  <a:gd name="connsiteX13" fmla="*/ 180158 w 266028"/>
                  <a:gd name="connsiteY13" fmla="*/ 75391 h 134290"/>
                  <a:gd name="connsiteX14" fmla="*/ 199006 w 266028"/>
                  <a:gd name="connsiteY14" fmla="*/ 83711 h 134290"/>
                  <a:gd name="connsiteX15" fmla="*/ 213804 w 266028"/>
                  <a:gd name="connsiteY15" fmla="*/ 53009 h 134290"/>
                  <a:gd name="connsiteX16" fmla="*/ 242444 w 266028"/>
                  <a:gd name="connsiteY16" fmla="*/ 37180 h 134290"/>
                  <a:gd name="connsiteX17" fmla="*/ 252972 w 266028"/>
                  <a:gd name="connsiteY17" fmla="*/ 41082 h 134290"/>
                  <a:gd name="connsiteX18" fmla="*/ 252972 w 266028"/>
                  <a:gd name="connsiteY18" fmla="*/ 41082 h 134290"/>
                  <a:gd name="connsiteX19" fmla="*/ 262985 w 266028"/>
                  <a:gd name="connsiteY19" fmla="*/ 77305 h 134290"/>
                  <a:gd name="connsiteX20" fmla="*/ 233904 w 266028"/>
                  <a:gd name="connsiteY20" fmla="*/ 134290 h 1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028" h="134290">
                    <a:moveTo>
                      <a:pt x="0" y="116768"/>
                    </a:moveTo>
                    <a:lnTo>
                      <a:pt x="51905" y="15167"/>
                    </a:lnTo>
                    <a:cubicBezTo>
                      <a:pt x="56691" y="5890"/>
                      <a:pt x="66188" y="0"/>
                      <a:pt x="76643" y="0"/>
                    </a:cubicBezTo>
                    <a:lnTo>
                      <a:pt x="79146" y="0"/>
                    </a:lnTo>
                    <a:cubicBezTo>
                      <a:pt x="84079" y="0"/>
                      <a:pt x="88643" y="1252"/>
                      <a:pt x="92693" y="3534"/>
                    </a:cubicBezTo>
                    <a:cubicBezTo>
                      <a:pt x="102043" y="8761"/>
                      <a:pt x="107123" y="19363"/>
                      <a:pt x="106240" y="30112"/>
                    </a:cubicBezTo>
                    <a:lnTo>
                      <a:pt x="104252" y="54408"/>
                    </a:lnTo>
                    <a:cubicBezTo>
                      <a:pt x="105577" y="64716"/>
                      <a:pt x="119345" y="67219"/>
                      <a:pt x="124204" y="58089"/>
                    </a:cubicBezTo>
                    <a:lnTo>
                      <a:pt x="133775" y="26357"/>
                    </a:lnTo>
                    <a:cubicBezTo>
                      <a:pt x="136646" y="16786"/>
                      <a:pt x="144230" y="9056"/>
                      <a:pt x="154022" y="6921"/>
                    </a:cubicBezTo>
                    <a:cubicBezTo>
                      <a:pt x="158954" y="5816"/>
                      <a:pt x="164182" y="6111"/>
                      <a:pt x="169188" y="7878"/>
                    </a:cubicBezTo>
                    <a:lnTo>
                      <a:pt x="172133" y="8909"/>
                    </a:lnTo>
                    <a:cubicBezTo>
                      <a:pt x="184649" y="13326"/>
                      <a:pt x="192306" y="26063"/>
                      <a:pt x="190392" y="39168"/>
                    </a:cubicBezTo>
                    <a:lnTo>
                      <a:pt x="180158" y="75391"/>
                    </a:lnTo>
                    <a:cubicBezTo>
                      <a:pt x="178612" y="86140"/>
                      <a:pt x="192085" y="92104"/>
                      <a:pt x="199006" y="83711"/>
                    </a:cubicBezTo>
                    <a:lnTo>
                      <a:pt x="213804" y="53009"/>
                    </a:lnTo>
                    <a:cubicBezTo>
                      <a:pt x="219032" y="42187"/>
                      <a:pt x="230591" y="35413"/>
                      <a:pt x="242444" y="37180"/>
                    </a:cubicBezTo>
                    <a:cubicBezTo>
                      <a:pt x="246052" y="37769"/>
                      <a:pt x="249659" y="39021"/>
                      <a:pt x="252972" y="41082"/>
                    </a:cubicBezTo>
                    <a:lnTo>
                      <a:pt x="252972" y="41082"/>
                    </a:lnTo>
                    <a:cubicBezTo>
                      <a:pt x="265194" y="48739"/>
                      <a:pt x="269538" y="64421"/>
                      <a:pt x="262985" y="77305"/>
                    </a:cubicBezTo>
                    <a:lnTo>
                      <a:pt x="233904" y="134290"/>
                    </a:lnTo>
                  </a:path>
                </a:pathLst>
              </a:custGeom>
              <a:noFill/>
              <a:ln w="9994" cap="rnd">
                <a:solidFill>
                  <a:srgbClr val="FFFFFF"/>
                </a:solidFill>
                <a:prstDash val="solid"/>
                <a:round/>
              </a:ln>
            </p:spPr>
            <p:txBody>
              <a:bodyPr rtlCol="0" anchor="ctr"/>
              <a:lstStyle/>
              <a:p>
                <a:endParaRPr lang="it-IT"/>
              </a:p>
            </p:txBody>
          </p:sp>
          <p:sp>
            <p:nvSpPr>
              <p:cNvPr id="70" name="Freeform: Shape 69">
                <a:extLst>
                  <a:ext uri="{FF2B5EF4-FFF2-40B4-BE49-F238E27FC236}">
                    <a16:creationId xmlns:a16="http://schemas.microsoft.com/office/drawing/2014/main" id="{4F82FC99-9175-46EF-7F10-1D7406480F8D}"/>
                  </a:ext>
                </a:extLst>
              </p:cNvPr>
              <p:cNvSpPr/>
              <p:nvPr/>
            </p:nvSpPr>
            <p:spPr>
              <a:xfrm>
                <a:off x="6353168" y="4885673"/>
                <a:ext cx="82753" cy="145112"/>
              </a:xfrm>
              <a:custGeom>
                <a:avLst/>
                <a:gdLst>
                  <a:gd name="connsiteX0" fmla="*/ 0 w 82753"/>
                  <a:gd name="connsiteY0" fmla="*/ 0 h 145112"/>
                  <a:gd name="connsiteX1" fmla="*/ 0 w 82753"/>
                  <a:gd name="connsiteY1" fmla="*/ 116547 h 145112"/>
                  <a:gd name="connsiteX2" fmla="*/ 28566 w 82753"/>
                  <a:gd name="connsiteY2" fmla="*/ 145113 h 145112"/>
                  <a:gd name="connsiteX3" fmla="*/ 44469 w 82753"/>
                  <a:gd name="connsiteY3" fmla="*/ 145113 h 145112"/>
                  <a:gd name="connsiteX4" fmla="*/ 71415 w 82753"/>
                  <a:gd name="connsiteY4" fmla="*/ 125971 h 145112"/>
                  <a:gd name="connsiteX5" fmla="*/ 82753 w 82753"/>
                  <a:gd name="connsiteY5" fmla="*/ 93576 h 14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53" h="145112">
                    <a:moveTo>
                      <a:pt x="0" y="0"/>
                    </a:moveTo>
                    <a:lnTo>
                      <a:pt x="0" y="116547"/>
                    </a:lnTo>
                    <a:cubicBezTo>
                      <a:pt x="0" y="132302"/>
                      <a:pt x="12811" y="145113"/>
                      <a:pt x="28566" y="145113"/>
                    </a:cubicBezTo>
                    <a:lnTo>
                      <a:pt x="44469" y="145113"/>
                    </a:lnTo>
                    <a:cubicBezTo>
                      <a:pt x="56617" y="145113"/>
                      <a:pt x="67440" y="137456"/>
                      <a:pt x="71415" y="125971"/>
                    </a:cubicBezTo>
                    <a:lnTo>
                      <a:pt x="82753" y="93576"/>
                    </a:lnTo>
                  </a:path>
                </a:pathLst>
              </a:custGeom>
              <a:noFill/>
              <a:ln w="9994" cap="rnd">
                <a:solidFill>
                  <a:srgbClr val="FFFFFF"/>
                </a:solidFill>
                <a:prstDash val="solid"/>
                <a:round/>
              </a:ln>
            </p:spPr>
            <p:txBody>
              <a:bodyPr rtlCol="0" anchor="ctr"/>
              <a:lstStyle/>
              <a:p>
                <a:endParaRPr lang="it-IT"/>
              </a:p>
            </p:txBody>
          </p:sp>
        </p:grpSp>
      </p:grpSp>
      <p:sp>
        <p:nvSpPr>
          <p:cNvPr id="71" name="Title 1">
            <a:extLst>
              <a:ext uri="{FF2B5EF4-FFF2-40B4-BE49-F238E27FC236}">
                <a16:creationId xmlns:a16="http://schemas.microsoft.com/office/drawing/2014/main" id="{7D643E0E-F485-96FD-EA26-E9C528712C17}"/>
              </a:ext>
            </a:extLst>
          </p:cNvPr>
          <p:cNvSpPr txBox="1">
            <a:spLocks/>
          </p:cNvSpPr>
          <p:nvPr/>
        </p:nvSpPr>
        <p:spPr>
          <a:xfrm>
            <a:off x="7163952" y="2397011"/>
            <a:ext cx="2078540" cy="324063"/>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0" i="0" u="none" strike="noStrike" kern="1200" cap="none" spc="0" normalizeH="0" baseline="30000" noProof="0">
                <a:ln>
                  <a:noFill/>
                </a:ln>
                <a:solidFill>
                  <a:prstClr val="white"/>
                </a:solidFill>
                <a:effectLst/>
                <a:uLnTx/>
                <a:uFillTx/>
                <a:latin typeface="Bond4F-Bold" panose="02000000000000000000" pitchFamily="50" charset="0"/>
                <a:ea typeface="+mj-ea"/>
                <a:cs typeface="+mj-cs"/>
              </a:rPr>
              <a:t>ORTHOPEDIC </a:t>
            </a:r>
            <a:r>
              <a:rPr kumimoji="0" lang="en-GB" sz="2500" b="0" i="0" u="none" strike="noStrike" kern="1200" cap="none" spc="0" normalizeH="0" baseline="30000" noProof="0">
                <a:ln>
                  <a:noFill/>
                </a:ln>
                <a:solidFill>
                  <a:srgbClr val="009FE3"/>
                </a:solidFill>
                <a:effectLst/>
                <a:uLnTx/>
                <a:uFillTx/>
                <a:latin typeface="Bond4F-Light" panose="02000000000000000000" pitchFamily="50" charset="0"/>
                <a:ea typeface="+mj-ea"/>
                <a:cs typeface="+mj-cs"/>
              </a:rPr>
              <a:t>AMBIT</a:t>
            </a:r>
            <a:endParaRPr kumimoji="0" lang="en-GB" sz="2500" b="0" i="0" u="none" strike="noStrike" kern="1200" cap="none" spc="0" normalizeH="0" baseline="30000" noProof="0">
              <a:ln>
                <a:noFill/>
              </a:ln>
              <a:solidFill>
                <a:prstClr val="white"/>
              </a:solidFill>
              <a:effectLst/>
              <a:uLnTx/>
              <a:uFillTx/>
              <a:latin typeface="Bond4F-Bold" panose="02000000000000000000" pitchFamily="50" charset="0"/>
              <a:ea typeface="+mj-ea"/>
              <a:cs typeface="+mj-cs"/>
            </a:endParaRPr>
          </a:p>
        </p:txBody>
      </p:sp>
      <p:sp>
        <p:nvSpPr>
          <p:cNvPr id="72" name="Title 1">
            <a:extLst>
              <a:ext uri="{FF2B5EF4-FFF2-40B4-BE49-F238E27FC236}">
                <a16:creationId xmlns:a16="http://schemas.microsoft.com/office/drawing/2014/main" id="{C1C64FDD-8391-E62D-A447-829615E66E5A}"/>
              </a:ext>
            </a:extLst>
          </p:cNvPr>
          <p:cNvSpPr txBox="1">
            <a:spLocks/>
          </p:cNvSpPr>
          <p:nvPr/>
        </p:nvSpPr>
        <p:spPr>
          <a:xfrm>
            <a:off x="1720832" y="2348284"/>
            <a:ext cx="2078540" cy="324063"/>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0" i="0" u="none" strike="noStrike" kern="1200" cap="none" spc="0" normalizeH="0" baseline="30000" noProof="0">
                <a:ln>
                  <a:noFill/>
                </a:ln>
                <a:solidFill>
                  <a:prstClr val="white"/>
                </a:solidFill>
                <a:effectLst/>
                <a:uLnTx/>
                <a:uFillTx/>
                <a:latin typeface="Bond4F-Bold" panose="02000000000000000000" pitchFamily="50" charset="0"/>
                <a:ea typeface="+mj-ea"/>
                <a:cs typeface="+mj-cs"/>
              </a:rPr>
              <a:t>NEUROLOGIC </a:t>
            </a:r>
            <a:r>
              <a:rPr kumimoji="0" lang="en-GB" sz="2500" b="0" i="0" u="none" strike="noStrike" kern="1200" cap="none" spc="0" normalizeH="0" baseline="30000" noProof="0">
                <a:ln>
                  <a:noFill/>
                </a:ln>
                <a:solidFill>
                  <a:srgbClr val="009FE3"/>
                </a:solidFill>
                <a:effectLst/>
                <a:uLnTx/>
                <a:uFillTx/>
                <a:latin typeface="Bond4F-Light" panose="02000000000000000000" pitchFamily="50" charset="0"/>
                <a:ea typeface="+mj-ea"/>
                <a:cs typeface="+mj-cs"/>
              </a:rPr>
              <a:t>AMBIT</a:t>
            </a:r>
          </a:p>
        </p:txBody>
      </p:sp>
      <p:sp>
        <p:nvSpPr>
          <p:cNvPr id="73" name="Title 1">
            <a:extLst>
              <a:ext uri="{FF2B5EF4-FFF2-40B4-BE49-F238E27FC236}">
                <a16:creationId xmlns:a16="http://schemas.microsoft.com/office/drawing/2014/main" id="{88148DFA-6722-00EB-441E-96BE7E78A5DB}"/>
              </a:ext>
            </a:extLst>
          </p:cNvPr>
          <p:cNvSpPr txBox="1">
            <a:spLocks/>
          </p:cNvSpPr>
          <p:nvPr/>
        </p:nvSpPr>
        <p:spPr>
          <a:xfrm>
            <a:off x="7161163" y="4427191"/>
            <a:ext cx="2900814" cy="325410"/>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0" i="0" u="none" strike="noStrike" kern="1200" cap="none" spc="0" normalizeH="0" baseline="30000" noProof="0">
                <a:ln>
                  <a:noFill/>
                </a:ln>
                <a:solidFill>
                  <a:prstClr val="white"/>
                </a:solidFill>
                <a:effectLst/>
                <a:uLnTx/>
                <a:uFillTx/>
                <a:latin typeface="Bond4F-Bold" panose="02000000000000000000" pitchFamily="50" charset="0"/>
                <a:ea typeface="+mj-ea"/>
                <a:cs typeface="+mj-cs"/>
              </a:rPr>
              <a:t>CARDIO-RESPIRATORY </a:t>
            </a:r>
            <a:r>
              <a:rPr kumimoji="0" lang="en-GB" sz="2500" b="0" i="0" u="none" strike="noStrike" kern="1200" cap="none" spc="0" normalizeH="0" baseline="30000" noProof="0">
                <a:ln>
                  <a:noFill/>
                </a:ln>
                <a:solidFill>
                  <a:srgbClr val="009FE3"/>
                </a:solidFill>
                <a:effectLst/>
                <a:uLnTx/>
                <a:uFillTx/>
                <a:latin typeface="Bond4F-Light" panose="02000000000000000000" pitchFamily="50" charset="0"/>
                <a:ea typeface="+mj-ea"/>
                <a:cs typeface="+mj-cs"/>
              </a:rPr>
              <a:t>AMBIT</a:t>
            </a:r>
            <a:endParaRPr kumimoji="0" lang="en-GB" sz="2500" b="0" i="0" u="none" strike="noStrike" kern="1200" cap="none" spc="0" normalizeH="0" baseline="30000" noProof="0">
              <a:ln>
                <a:noFill/>
              </a:ln>
              <a:solidFill>
                <a:prstClr val="white"/>
              </a:solidFill>
              <a:effectLst/>
              <a:uLnTx/>
              <a:uFillTx/>
              <a:latin typeface="Bond4F-Bold" panose="02000000000000000000" pitchFamily="50" charset="0"/>
              <a:ea typeface="+mj-ea"/>
              <a:cs typeface="+mj-cs"/>
            </a:endParaRPr>
          </a:p>
        </p:txBody>
      </p:sp>
      <p:sp>
        <p:nvSpPr>
          <p:cNvPr id="74" name="Content Placeholder 2">
            <a:extLst>
              <a:ext uri="{FF2B5EF4-FFF2-40B4-BE49-F238E27FC236}">
                <a16:creationId xmlns:a16="http://schemas.microsoft.com/office/drawing/2014/main" id="{811D58F8-C1B2-225D-23A8-CF2B2FF1062A}"/>
              </a:ext>
            </a:extLst>
          </p:cNvPr>
          <p:cNvSpPr txBox="1">
            <a:spLocks/>
          </p:cNvSpPr>
          <p:nvPr/>
        </p:nvSpPr>
        <p:spPr>
          <a:xfrm>
            <a:off x="1737479" y="2552586"/>
            <a:ext cx="3992785" cy="1668342"/>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ts val="25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30000" noProof="0">
                <a:ln>
                  <a:noFill/>
                </a:ln>
                <a:solidFill>
                  <a:prstClr val="white"/>
                </a:solidFill>
                <a:effectLst/>
                <a:uLnTx/>
                <a:uFillTx/>
                <a:latin typeface="Bond4F-Light" panose="02000000000000000000" pitchFamily="50" charset="0"/>
              </a:rPr>
              <a:t>VRRS was initially developed for neurological </a:t>
            </a:r>
            <a:r>
              <a:rPr kumimoji="0" lang="en-US" sz="2200" i="0" u="none" strike="noStrike" kern="1200" cap="none" spc="0" normalizeH="0" baseline="30000" noProof="0">
                <a:ln>
                  <a:noFill/>
                </a:ln>
                <a:solidFill>
                  <a:prstClr val="white"/>
                </a:solidFill>
                <a:effectLst/>
                <a:uLnTx/>
                <a:uFillTx/>
                <a:latin typeface="Bond4F-Light" panose="02000000000000000000" pitchFamily="50" charset="0"/>
              </a:rPr>
              <a:t>rehabilitation</a:t>
            </a:r>
            <a:r>
              <a:rPr kumimoji="0" lang="en-US" sz="2200" b="0" i="0" u="none" strike="noStrike" kern="1200" cap="none" spc="0" normalizeH="0" baseline="30000" noProof="0">
                <a:ln>
                  <a:noFill/>
                </a:ln>
                <a:solidFill>
                  <a:prstClr val="white"/>
                </a:solidFill>
                <a:effectLst/>
                <a:uLnTx/>
                <a:uFillTx/>
                <a:latin typeface="Bond4F-Light" panose="02000000000000000000" pitchFamily="50" charset="0"/>
              </a:rPr>
              <a:t>, more specifically for </a:t>
            </a:r>
            <a:r>
              <a:rPr kumimoji="0" lang="en-US" sz="2200" b="1" i="0" u="none" strike="noStrike" kern="1200" cap="none" spc="0" normalizeH="0" baseline="30000" noProof="0">
                <a:ln>
                  <a:noFill/>
                </a:ln>
                <a:solidFill>
                  <a:prstClr val="white"/>
                </a:solidFill>
                <a:effectLst/>
                <a:uLnTx/>
                <a:uFillTx/>
                <a:latin typeface="Bond4F-Light" panose="02000000000000000000" pitchFamily="50" charset="0"/>
              </a:rPr>
              <a:t>post-stroke</a:t>
            </a:r>
            <a:r>
              <a:rPr kumimoji="0" lang="en-US" sz="2200" b="0" i="0" u="none" strike="noStrike" kern="1200" cap="none" spc="0" normalizeH="0" baseline="30000" noProof="0">
                <a:ln>
                  <a:noFill/>
                </a:ln>
                <a:solidFill>
                  <a:prstClr val="white"/>
                </a:solidFill>
                <a:effectLst/>
                <a:uLnTx/>
                <a:uFillTx/>
                <a:latin typeface="Bond4F-Light" panose="02000000000000000000" pitchFamily="50" charset="0"/>
              </a:rPr>
              <a:t> patients, however the field of action was immediately expanded to cover almost </a:t>
            </a:r>
            <a:r>
              <a:rPr kumimoji="0" lang="en-US" sz="2200" b="1" i="0" u="none" strike="noStrike" kern="1200" cap="none" spc="0" normalizeH="0" baseline="30000" noProof="0">
                <a:ln>
                  <a:noFill/>
                </a:ln>
                <a:solidFill>
                  <a:prstClr val="white"/>
                </a:solidFill>
                <a:effectLst/>
                <a:uLnTx/>
                <a:uFillTx/>
                <a:latin typeface="Bond4F-Light" panose="02000000000000000000" pitchFamily="50" charset="0"/>
              </a:rPr>
              <a:t>all neurological rehabilitation domains</a:t>
            </a:r>
            <a:r>
              <a:rPr kumimoji="0" lang="en-US" sz="2200" b="0" i="0" u="none" strike="noStrike" kern="1200" cap="none" spc="0" normalizeH="0" baseline="30000" noProof="0">
                <a:ln>
                  <a:noFill/>
                </a:ln>
                <a:solidFill>
                  <a:prstClr val="white"/>
                </a:solidFill>
                <a:effectLst/>
                <a:uLnTx/>
                <a:uFillTx/>
                <a:latin typeface="Bond4F-Light" panose="02000000000000000000" pitchFamily="50" charset="0"/>
                <a:ea typeface="+mn-ea"/>
                <a:cs typeface="+mn-cs"/>
              </a:rPr>
              <a:t>.</a:t>
            </a:r>
            <a:endParaRPr kumimoji="0" lang="en-GB" sz="2200" b="0" i="0" u="none" strike="noStrike" kern="1200" cap="none" spc="0" normalizeH="0" baseline="30000" noProof="0">
              <a:ln>
                <a:noFill/>
              </a:ln>
              <a:solidFill>
                <a:prstClr val="white"/>
              </a:solidFill>
              <a:effectLst/>
              <a:uLnTx/>
              <a:uFillTx/>
              <a:latin typeface="Bond4F-Light" panose="02000000000000000000" pitchFamily="50" charset="0"/>
              <a:ea typeface="+mn-ea"/>
              <a:cs typeface="+mn-cs"/>
            </a:endParaRPr>
          </a:p>
        </p:txBody>
      </p:sp>
      <p:sp>
        <p:nvSpPr>
          <p:cNvPr id="75" name="Content Placeholder 2">
            <a:extLst>
              <a:ext uri="{FF2B5EF4-FFF2-40B4-BE49-F238E27FC236}">
                <a16:creationId xmlns:a16="http://schemas.microsoft.com/office/drawing/2014/main" id="{86E85CE6-D539-0C7A-3C5B-274778E64E21}"/>
              </a:ext>
            </a:extLst>
          </p:cNvPr>
          <p:cNvSpPr txBox="1">
            <a:spLocks/>
          </p:cNvSpPr>
          <p:nvPr/>
        </p:nvSpPr>
        <p:spPr>
          <a:xfrm>
            <a:off x="7180599" y="2602050"/>
            <a:ext cx="4482666" cy="1347741"/>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ts val="25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30000" noProof="0">
                <a:ln>
                  <a:noFill/>
                </a:ln>
                <a:solidFill>
                  <a:prstClr val="white"/>
                </a:solidFill>
                <a:effectLst/>
                <a:uLnTx/>
                <a:uFillTx/>
                <a:latin typeface="Bond4F-Light" panose="02000000000000000000" pitchFamily="50" charset="0"/>
                <a:ea typeface="+mn-ea"/>
                <a:cs typeface="+mn-cs"/>
              </a:rPr>
              <a:t>In close correlation with neurological rehabilitation, expertise has also been developed in orthopedic rehabilitation, expanding the range of modules to cover </a:t>
            </a:r>
            <a:r>
              <a:rPr kumimoji="0" lang="en-US" sz="2200" b="1" i="0" u="none" strike="noStrike" kern="1200" cap="none" spc="0" normalizeH="0" baseline="30000" noProof="0">
                <a:ln>
                  <a:noFill/>
                </a:ln>
                <a:solidFill>
                  <a:prstClr val="white"/>
                </a:solidFill>
                <a:effectLst/>
                <a:uLnTx/>
                <a:uFillTx/>
                <a:latin typeface="Bond4F-Light" panose="02000000000000000000" pitchFamily="50" charset="0"/>
                <a:ea typeface="+mn-ea"/>
                <a:cs typeface="+mn-cs"/>
              </a:rPr>
              <a:t>all physical movements </a:t>
            </a:r>
            <a:r>
              <a:rPr kumimoji="0" lang="en-US" sz="2200" b="0" i="0" u="none" strike="noStrike" kern="1200" cap="none" spc="0" normalizeH="0" baseline="30000" noProof="0">
                <a:ln>
                  <a:noFill/>
                </a:ln>
                <a:solidFill>
                  <a:prstClr val="white"/>
                </a:solidFill>
                <a:effectLst/>
                <a:uLnTx/>
                <a:uFillTx/>
                <a:latin typeface="Bond4F-Light" panose="02000000000000000000" pitchFamily="50" charset="0"/>
                <a:ea typeface="+mn-ea"/>
                <a:cs typeface="+mn-cs"/>
              </a:rPr>
              <a:t>of the body.</a:t>
            </a:r>
            <a:endParaRPr kumimoji="0" lang="en-GB" sz="2200" b="0" i="0" u="none" strike="noStrike" kern="1200" cap="none" spc="0" normalizeH="0" baseline="30000" noProof="0">
              <a:ln>
                <a:noFill/>
              </a:ln>
              <a:solidFill>
                <a:prstClr val="white"/>
              </a:solidFill>
              <a:effectLst/>
              <a:uLnTx/>
              <a:uFillTx/>
              <a:latin typeface="Bond4F-Light" panose="02000000000000000000" pitchFamily="50" charset="0"/>
              <a:ea typeface="+mn-ea"/>
              <a:cs typeface="+mn-cs"/>
            </a:endParaRPr>
          </a:p>
        </p:txBody>
      </p:sp>
      <p:sp>
        <p:nvSpPr>
          <p:cNvPr id="76" name="Content Placeholder 2">
            <a:extLst>
              <a:ext uri="{FF2B5EF4-FFF2-40B4-BE49-F238E27FC236}">
                <a16:creationId xmlns:a16="http://schemas.microsoft.com/office/drawing/2014/main" id="{77E22E40-7C7D-F30A-0879-D12365369176}"/>
              </a:ext>
            </a:extLst>
          </p:cNvPr>
          <p:cNvSpPr txBox="1">
            <a:spLocks/>
          </p:cNvSpPr>
          <p:nvPr/>
        </p:nvSpPr>
        <p:spPr>
          <a:xfrm>
            <a:off x="7177810" y="4632230"/>
            <a:ext cx="4482666" cy="1027141"/>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ts val="25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30000" noProof="0">
                <a:ln>
                  <a:noFill/>
                </a:ln>
                <a:solidFill>
                  <a:prstClr val="white"/>
                </a:solidFill>
                <a:effectLst/>
                <a:uLnTx/>
                <a:uFillTx/>
                <a:latin typeface="Bond4F-Light" panose="02000000000000000000" pitchFamily="50" charset="0"/>
                <a:ea typeface="+mn-ea"/>
                <a:cs typeface="+mn-cs"/>
              </a:rPr>
              <a:t>VRRS is now also available with cardiorespiratory modules, which are also effective in the case of </a:t>
            </a:r>
            <a:r>
              <a:rPr kumimoji="0" lang="en-US" sz="2200" i="0" u="none" strike="noStrike" kern="1200" cap="none" spc="0" normalizeH="0" baseline="30000" noProof="0">
                <a:ln>
                  <a:noFill/>
                </a:ln>
                <a:solidFill>
                  <a:prstClr val="white"/>
                </a:solidFill>
                <a:effectLst/>
                <a:uLnTx/>
                <a:uFillTx/>
                <a:latin typeface="Bond4F-Light" panose="02000000000000000000" pitchFamily="50" charset="0"/>
                <a:ea typeface="+mn-ea"/>
                <a:cs typeface="+mn-cs"/>
              </a:rPr>
              <a:t>post-COVID19</a:t>
            </a:r>
            <a:r>
              <a:rPr kumimoji="0" lang="en-US" sz="2200" b="0" i="0" u="none" strike="noStrike" kern="1200" cap="none" spc="0" normalizeH="0" baseline="30000" noProof="0">
                <a:ln>
                  <a:noFill/>
                </a:ln>
                <a:solidFill>
                  <a:prstClr val="white"/>
                </a:solidFill>
                <a:effectLst/>
                <a:uLnTx/>
                <a:uFillTx/>
                <a:latin typeface="Bond4F-Light" panose="02000000000000000000" pitchFamily="50" charset="0"/>
                <a:ea typeface="+mn-ea"/>
                <a:cs typeface="+mn-cs"/>
              </a:rPr>
              <a:t> treatments to lower the effects of the virus in the long term.</a:t>
            </a:r>
            <a:endParaRPr kumimoji="0" lang="en-GB" sz="2200" b="0" i="0" u="none" strike="noStrike" kern="1200" cap="none" spc="0" normalizeH="0" baseline="30000" noProof="0">
              <a:ln>
                <a:noFill/>
              </a:ln>
              <a:solidFill>
                <a:prstClr val="white"/>
              </a:solidFill>
              <a:effectLst/>
              <a:uLnTx/>
              <a:uFillTx/>
              <a:latin typeface="Bond4F-Light" panose="02000000000000000000" pitchFamily="50" charset="0"/>
              <a:ea typeface="+mn-ea"/>
              <a:cs typeface="+mn-cs"/>
            </a:endParaRPr>
          </a:p>
        </p:txBody>
      </p:sp>
      <p:sp>
        <p:nvSpPr>
          <p:cNvPr id="77" name="Title 1">
            <a:extLst>
              <a:ext uri="{FF2B5EF4-FFF2-40B4-BE49-F238E27FC236}">
                <a16:creationId xmlns:a16="http://schemas.microsoft.com/office/drawing/2014/main" id="{6CC96C9A-77CD-9D4C-F24D-4B0BA8CB6EA9}"/>
              </a:ext>
            </a:extLst>
          </p:cNvPr>
          <p:cNvSpPr txBox="1">
            <a:spLocks/>
          </p:cNvSpPr>
          <p:nvPr/>
        </p:nvSpPr>
        <p:spPr>
          <a:xfrm>
            <a:off x="1704185" y="4427191"/>
            <a:ext cx="2900814" cy="325410"/>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0" i="0" u="none" strike="noStrike" kern="1200" cap="none" spc="0" normalizeH="0" baseline="30000" noProof="0">
                <a:ln>
                  <a:noFill/>
                </a:ln>
                <a:solidFill>
                  <a:prstClr val="white"/>
                </a:solidFill>
                <a:effectLst/>
                <a:uLnTx/>
                <a:uFillTx/>
                <a:latin typeface="Bond4F-Bold" panose="02000000000000000000" pitchFamily="50" charset="0"/>
                <a:ea typeface="+mj-ea"/>
                <a:cs typeface="+mj-cs"/>
              </a:rPr>
              <a:t>FUNCTIONAL ONCOLOGIC </a:t>
            </a:r>
            <a:r>
              <a:rPr kumimoji="0" lang="en-GB" sz="2500" b="0" i="0" u="none" strike="noStrike" kern="1200" cap="none" spc="0" normalizeH="0" baseline="30000" noProof="0">
                <a:ln>
                  <a:noFill/>
                </a:ln>
                <a:solidFill>
                  <a:srgbClr val="009FE3"/>
                </a:solidFill>
                <a:effectLst/>
                <a:uLnTx/>
                <a:uFillTx/>
                <a:latin typeface="Bond4F-Light" panose="02000000000000000000" pitchFamily="50" charset="0"/>
                <a:ea typeface="+mj-ea"/>
                <a:cs typeface="+mj-cs"/>
              </a:rPr>
              <a:t>AMBIT</a:t>
            </a:r>
            <a:endParaRPr kumimoji="0" lang="en-GB" sz="2500" b="0" i="0" u="none" strike="noStrike" kern="1200" cap="none" spc="0" normalizeH="0" baseline="30000" noProof="0">
              <a:ln>
                <a:noFill/>
              </a:ln>
              <a:solidFill>
                <a:prstClr val="white"/>
              </a:solidFill>
              <a:effectLst/>
              <a:uLnTx/>
              <a:uFillTx/>
              <a:latin typeface="Bond4F-Bold" panose="02000000000000000000" pitchFamily="50" charset="0"/>
              <a:ea typeface="+mj-ea"/>
              <a:cs typeface="+mj-cs"/>
            </a:endParaRPr>
          </a:p>
        </p:txBody>
      </p:sp>
      <p:sp>
        <p:nvSpPr>
          <p:cNvPr id="78" name="Content Placeholder 2">
            <a:extLst>
              <a:ext uri="{FF2B5EF4-FFF2-40B4-BE49-F238E27FC236}">
                <a16:creationId xmlns:a16="http://schemas.microsoft.com/office/drawing/2014/main" id="{17945F39-777A-6F11-0292-8FB0A220EC5D}"/>
              </a:ext>
            </a:extLst>
          </p:cNvPr>
          <p:cNvSpPr txBox="1">
            <a:spLocks/>
          </p:cNvSpPr>
          <p:nvPr/>
        </p:nvSpPr>
        <p:spPr>
          <a:xfrm>
            <a:off x="1720832" y="4632230"/>
            <a:ext cx="4009432" cy="1027141"/>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ts val="25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30000" noProof="0">
                <a:ln>
                  <a:noFill/>
                </a:ln>
                <a:solidFill>
                  <a:prstClr val="white"/>
                </a:solidFill>
                <a:effectLst/>
                <a:uLnTx/>
                <a:uFillTx/>
                <a:latin typeface="Bond4F-Light" panose="02000000000000000000" pitchFamily="50" charset="0"/>
                <a:ea typeface="+mn-ea"/>
                <a:cs typeface="+mn-cs"/>
              </a:rPr>
              <a:t>VRRS is now also available with </a:t>
            </a:r>
            <a:r>
              <a:rPr kumimoji="0" lang="en-US" sz="2200" b="1" i="0" u="none" strike="noStrike" kern="1200" cap="none" spc="0" normalizeH="0" baseline="30000" noProof="0">
                <a:ln>
                  <a:noFill/>
                </a:ln>
                <a:solidFill>
                  <a:prstClr val="white"/>
                </a:solidFill>
                <a:effectLst/>
                <a:uLnTx/>
                <a:uFillTx/>
                <a:latin typeface="Bond4F-Light" panose="02000000000000000000" pitchFamily="50" charset="0"/>
                <a:ea typeface="+mn-ea"/>
                <a:cs typeface="+mn-cs"/>
              </a:rPr>
              <a:t>motor, cognitive and postural modules for cancer patients </a:t>
            </a:r>
            <a:r>
              <a:rPr kumimoji="0" lang="en-US" sz="2200" b="0" i="0" u="none" strike="noStrike" kern="1200" cap="none" spc="0" normalizeH="0" baseline="30000" noProof="0">
                <a:ln>
                  <a:noFill/>
                </a:ln>
                <a:solidFill>
                  <a:prstClr val="white"/>
                </a:solidFill>
                <a:effectLst/>
                <a:uLnTx/>
                <a:uFillTx/>
                <a:latin typeface="Bond4F-Light" panose="02000000000000000000" pitchFamily="50" charset="0"/>
                <a:ea typeface="+mn-ea"/>
                <a:cs typeface="+mn-cs"/>
              </a:rPr>
              <a:t>in the clinic and at home.</a:t>
            </a:r>
            <a:endParaRPr kumimoji="0" lang="en-GB" sz="2200" b="0" i="0" u="none" strike="noStrike" kern="1200" cap="none" spc="0" normalizeH="0" baseline="30000" noProof="0">
              <a:ln>
                <a:noFill/>
              </a:ln>
              <a:solidFill>
                <a:prstClr val="white"/>
              </a:solidFill>
              <a:effectLst/>
              <a:uLnTx/>
              <a:uFillTx/>
              <a:latin typeface="Bond4F-Light" panose="02000000000000000000" pitchFamily="50" charset="0"/>
              <a:ea typeface="+mn-ea"/>
              <a:cs typeface="+mn-cs"/>
            </a:endParaRPr>
          </a:p>
        </p:txBody>
      </p:sp>
      <p:grpSp>
        <p:nvGrpSpPr>
          <p:cNvPr id="79" name="Group 78">
            <a:extLst>
              <a:ext uri="{FF2B5EF4-FFF2-40B4-BE49-F238E27FC236}">
                <a16:creationId xmlns:a16="http://schemas.microsoft.com/office/drawing/2014/main" id="{27FC7296-96A3-CB6E-5EE3-29A9FC37294D}"/>
              </a:ext>
            </a:extLst>
          </p:cNvPr>
          <p:cNvGrpSpPr/>
          <p:nvPr/>
        </p:nvGrpSpPr>
        <p:grpSpPr>
          <a:xfrm>
            <a:off x="663491" y="4344610"/>
            <a:ext cx="886699" cy="886699"/>
            <a:chOff x="663491" y="4344610"/>
            <a:chExt cx="886699" cy="886699"/>
          </a:xfrm>
        </p:grpSpPr>
        <p:pic>
          <p:nvPicPr>
            <p:cNvPr id="80" name="Graphic 93">
              <a:extLst>
                <a:ext uri="{FF2B5EF4-FFF2-40B4-BE49-F238E27FC236}">
                  <a16:creationId xmlns:a16="http://schemas.microsoft.com/office/drawing/2014/main" id="{1AB1BC01-23C9-91FC-47FB-F570029F3B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201" y="4437148"/>
              <a:ext cx="526978" cy="671897"/>
            </a:xfrm>
            <a:prstGeom prst="rect">
              <a:avLst/>
            </a:prstGeom>
          </p:spPr>
        </p:pic>
        <p:sp>
          <p:nvSpPr>
            <p:cNvPr id="81" name="Flowchart: Connector 80">
              <a:extLst>
                <a:ext uri="{FF2B5EF4-FFF2-40B4-BE49-F238E27FC236}">
                  <a16:creationId xmlns:a16="http://schemas.microsoft.com/office/drawing/2014/main" id="{896972D7-557A-7CBA-A64C-641B47CD4FF9}"/>
                </a:ext>
              </a:extLst>
            </p:cNvPr>
            <p:cNvSpPr/>
            <p:nvPr/>
          </p:nvSpPr>
          <p:spPr>
            <a:xfrm>
              <a:off x="663491" y="4344610"/>
              <a:ext cx="886699" cy="886699"/>
            </a:xfrm>
            <a:prstGeom prst="flowChartConnector">
              <a:avLst/>
            </a:prstGeom>
            <a:noFill/>
            <a:ln w="254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 name="Group 8">
            <a:extLst>
              <a:ext uri="{FF2B5EF4-FFF2-40B4-BE49-F238E27FC236}">
                <a16:creationId xmlns:a16="http://schemas.microsoft.com/office/drawing/2014/main" id="{55784CED-ABCC-C8A8-B0BA-2AFAA0480856}"/>
              </a:ext>
            </a:extLst>
          </p:cNvPr>
          <p:cNvGrpSpPr/>
          <p:nvPr/>
        </p:nvGrpSpPr>
        <p:grpSpPr>
          <a:xfrm>
            <a:off x="1061058" y="1491160"/>
            <a:ext cx="11130942" cy="630942"/>
            <a:chOff x="1061058" y="1491160"/>
            <a:chExt cx="11130942" cy="630942"/>
          </a:xfrm>
        </p:grpSpPr>
        <p:cxnSp>
          <p:nvCxnSpPr>
            <p:cNvPr id="7" name="Straight Connector 6">
              <a:extLst>
                <a:ext uri="{FF2B5EF4-FFF2-40B4-BE49-F238E27FC236}">
                  <a16:creationId xmlns:a16="http://schemas.microsoft.com/office/drawing/2014/main" id="{DB206C2F-7AAB-83C4-8730-3F431B315448}"/>
                </a:ext>
              </a:extLst>
            </p:cNvPr>
            <p:cNvCxnSpPr>
              <a:cxnSpLocks/>
            </p:cNvCxnSpPr>
            <p:nvPr/>
          </p:nvCxnSpPr>
          <p:spPr>
            <a:xfrm>
              <a:off x="1248087" y="1920530"/>
              <a:ext cx="10943913" cy="16931"/>
            </a:xfrm>
            <a:prstGeom prst="line">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E78BD32-CDD8-CAF4-71C6-B690987A9D4E}"/>
                </a:ext>
              </a:extLst>
            </p:cNvPr>
            <p:cNvSpPr txBox="1"/>
            <p:nvPr/>
          </p:nvSpPr>
          <p:spPr>
            <a:xfrm>
              <a:off x="1061058" y="1491160"/>
              <a:ext cx="315528" cy="630942"/>
            </a:xfrm>
            <a:prstGeom prst="rect">
              <a:avLst/>
            </a:prstGeom>
            <a:noFill/>
          </p:spPr>
          <p:txBody>
            <a:bodyPr wrap="square" rtlCol="0">
              <a:spAutoFit/>
            </a:bodyPr>
            <a:lstStyle/>
            <a:p>
              <a:r>
                <a:rPr lang="it-IT" sz="3500">
                  <a:solidFill>
                    <a:prstClr val="white"/>
                  </a:solidFill>
                  <a:latin typeface="Gilroy-Black" panose="00000A00000000000000" pitchFamily="2" charset="0"/>
                  <a:ea typeface="+mj-ea"/>
                  <a:cs typeface="+mj-cs"/>
                </a:rPr>
                <a:t>.</a:t>
              </a:r>
            </a:p>
          </p:txBody>
        </p:sp>
      </p:grpSp>
      <p:pic>
        <p:nvPicPr>
          <p:cNvPr id="6" name="Picture 5" descr="A black and white logo&#10;&#10;Description automatically generated">
            <a:extLst>
              <a:ext uri="{FF2B5EF4-FFF2-40B4-BE49-F238E27FC236}">
                <a16:creationId xmlns:a16="http://schemas.microsoft.com/office/drawing/2014/main" id="{21176349-6B06-74EA-C017-24F842CE18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33975" y="366006"/>
            <a:ext cx="1373355" cy="499873"/>
          </a:xfrm>
          <a:prstGeom prst="rect">
            <a:avLst/>
          </a:prstGeom>
        </p:spPr>
      </p:pic>
      <p:pic>
        <p:nvPicPr>
          <p:cNvPr id="10" name="Picture 9">
            <a:extLst>
              <a:ext uri="{FF2B5EF4-FFF2-40B4-BE49-F238E27FC236}">
                <a16:creationId xmlns:a16="http://schemas.microsoft.com/office/drawing/2014/main" id="{DBEE2D7F-DB19-8B64-1948-E1E1B3F4A3AC}"/>
              </a:ext>
            </a:extLst>
          </p:cNvPr>
          <p:cNvPicPr>
            <a:picLocks noChangeAspect="1"/>
          </p:cNvPicPr>
          <p:nvPr/>
        </p:nvPicPr>
        <p:blipFill>
          <a:blip r:embed="rId5"/>
          <a:stretch>
            <a:fillRect/>
          </a:stretch>
        </p:blipFill>
        <p:spPr>
          <a:xfrm>
            <a:off x="426358" y="402673"/>
            <a:ext cx="1225935" cy="422123"/>
          </a:xfrm>
          <a:prstGeom prst="rect">
            <a:avLst/>
          </a:prstGeom>
        </p:spPr>
      </p:pic>
    </p:spTree>
    <p:extLst>
      <p:ext uri="{BB962C8B-B14F-4D97-AF65-F5344CB8AC3E}">
        <p14:creationId xmlns:p14="http://schemas.microsoft.com/office/powerpoint/2010/main" val="2357848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BC26F-C6C6-F27D-DB46-E224FD6EC8D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79452D3-A651-F5F1-9899-FC644BE7F35F}"/>
              </a:ext>
            </a:extLst>
          </p:cNvPr>
          <p:cNvSpPr/>
          <p:nvPr/>
        </p:nvSpPr>
        <p:spPr>
          <a:xfrm>
            <a:off x="318957" y="223113"/>
            <a:ext cx="11744324" cy="6410325"/>
          </a:xfrm>
          <a:prstGeom prst="rect">
            <a:avLst/>
          </a:prstGeom>
          <a:solidFill>
            <a:srgbClr val="1A3C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itle 1">
            <a:extLst>
              <a:ext uri="{FF2B5EF4-FFF2-40B4-BE49-F238E27FC236}">
                <a16:creationId xmlns:a16="http://schemas.microsoft.com/office/drawing/2014/main" id="{E58C8F67-AF3B-C61F-E0FD-06EF1D7CF3AD}"/>
              </a:ext>
            </a:extLst>
          </p:cNvPr>
          <p:cNvSpPr txBox="1">
            <a:spLocks/>
          </p:cNvSpPr>
          <p:nvPr/>
        </p:nvSpPr>
        <p:spPr>
          <a:xfrm>
            <a:off x="1210855" y="1394989"/>
            <a:ext cx="10561949" cy="57708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500">
                <a:solidFill>
                  <a:prstClr val="white"/>
                </a:solidFill>
                <a:latin typeface="Gilroy-Black" panose="00000A00000000000000" pitchFamily="2" charset="0"/>
              </a:rPr>
              <a:t>Configurable with many rehabilitation modules</a:t>
            </a:r>
            <a:r>
              <a:rPr kumimoji="0" lang="en-GB" sz="3500" b="0" i="0" u="none" strike="noStrike" kern="1200" cap="none" spc="0" normalizeH="0" baseline="0" noProof="0">
                <a:ln>
                  <a:noFill/>
                </a:ln>
                <a:solidFill>
                  <a:srgbClr val="009FE3"/>
                </a:solidFill>
                <a:effectLst/>
                <a:uLnTx/>
                <a:uFillTx/>
                <a:latin typeface="Gilroy-Black" panose="00000A00000000000000" pitchFamily="2" charset="0"/>
                <a:ea typeface="+mj-ea"/>
                <a:cs typeface="+mj-cs"/>
              </a:rPr>
              <a:t>.</a:t>
            </a:r>
          </a:p>
        </p:txBody>
      </p:sp>
      <p:grpSp>
        <p:nvGrpSpPr>
          <p:cNvPr id="10" name="Group 9">
            <a:extLst>
              <a:ext uri="{FF2B5EF4-FFF2-40B4-BE49-F238E27FC236}">
                <a16:creationId xmlns:a16="http://schemas.microsoft.com/office/drawing/2014/main" id="{E7921337-2024-8A42-8AF8-21753D65E110}"/>
              </a:ext>
            </a:extLst>
          </p:cNvPr>
          <p:cNvGrpSpPr/>
          <p:nvPr/>
        </p:nvGrpSpPr>
        <p:grpSpPr>
          <a:xfrm>
            <a:off x="6274337" y="2263494"/>
            <a:ext cx="1052632" cy="1293318"/>
            <a:chOff x="5372097" y="2617089"/>
            <a:chExt cx="917737" cy="1293318"/>
          </a:xfrm>
        </p:grpSpPr>
        <p:sp>
          <p:nvSpPr>
            <p:cNvPr id="11" name="TextBox 10">
              <a:extLst>
                <a:ext uri="{FF2B5EF4-FFF2-40B4-BE49-F238E27FC236}">
                  <a16:creationId xmlns:a16="http://schemas.microsoft.com/office/drawing/2014/main" id="{48934991-9DBC-89D6-425A-77CED2444962}"/>
                </a:ext>
              </a:extLst>
            </p:cNvPr>
            <p:cNvSpPr txBox="1"/>
            <p:nvPr/>
          </p:nvSpPr>
          <p:spPr>
            <a:xfrm>
              <a:off x="5372097" y="3356409"/>
              <a:ext cx="917737"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err="1">
                  <a:ln>
                    <a:noFill/>
                  </a:ln>
                  <a:solidFill>
                    <a:prstClr val="white"/>
                  </a:solidFill>
                  <a:effectLst/>
                  <a:uLnTx/>
                  <a:uFillTx/>
                  <a:latin typeface="Bond4F" panose="02000000000000000000" pitchFamily="50" charset="0"/>
                </a:rPr>
                <a:t>NeuroMotor</a:t>
              </a:r>
              <a:r>
                <a:rPr kumimoji="0" lang="en-GB" sz="1800" b="0" i="0" u="none" strike="noStrike" kern="1200" cap="none" spc="0" normalizeH="0" baseline="30000" noProof="0">
                  <a:ln>
                    <a:noFill/>
                  </a:ln>
                  <a:solidFill>
                    <a:prstClr val="white"/>
                  </a:solidFill>
                  <a:effectLst/>
                  <a:uLnTx/>
                  <a:uFillTx/>
                  <a:latin typeface="Bond4F" panose="02000000000000000000" pitchFamily="50" charset="0"/>
                </a:rPr>
                <a:t> Skills</a:t>
              </a:r>
              <a:endParaRPr kumimoji="0" lang="en-GB" sz="1800" b="0" i="0" u="none" strike="noStrike" kern="1200" cap="none" spc="0" normalizeH="0" baseline="0" noProof="0">
                <a:ln>
                  <a:noFill/>
                </a:ln>
                <a:solidFill>
                  <a:prstClr val="white"/>
                </a:solidFill>
                <a:effectLst/>
                <a:uLnTx/>
                <a:uFillTx/>
                <a:latin typeface="Bond4F" panose="02000000000000000000" pitchFamily="50" charset="0"/>
              </a:endParaRPr>
            </a:p>
          </p:txBody>
        </p:sp>
        <p:pic>
          <p:nvPicPr>
            <p:cNvPr id="82" name="Graphic 81">
              <a:extLst>
                <a:ext uri="{FF2B5EF4-FFF2-40B4-BE49-F238E27FC236}">
                  <a16:creationId xmlns:a16="http://schemas.microsoft.com/office/drawing/2014/main" id="{5642CEB1-C7A6-E6AC-C188-2493626BEB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8231" y="2617089"/>
              <a:ext cx="605471" cy="605471"/>
            </a:xfrm>
            <a:prstGeom prst="rect">
              <a:avLst/>
            </a:prstGeom>
          </p:spPr>
        </p:pic>
      </p:grpSp>
      <p:sp>
        <p:nvSpPr>
          <p:cNvPr id="84" name="TextBox 83">
            <a:extLst>
              <a:ext uri="{FF2B5EF4-FFF2-40B4-BE49-F238E27FC236}">
                <a16:creationId xmlns:a16="http://schemas.microsoft.com/office/drawing/2014/main" id="{DF3F0F09-ACC9-97EF-254E-47E8F54BF648}"/>
              </a:ext>
            </a:extLst>
          </p:cNvPr>
          <p:cNvSpPr txBox="1"/>
          <p:nvPr/>
        </p:nvSpPr>
        <p:spPr>
          <a:xfrm>
            <a:off x="4515365" y="2951949"/>
            <a:ext cx="9056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a:ln>
                  <a:noFill/>
                </a:ln>
                <a:solidFill>
                  <a:prstClr val="white"/>
                </a:solidFill>
                <a:effectLst/>
                <a:uLnTx/>
                <a:uFillTx/>
                <a:latin typeface="Bond4F" panose="02000000000000000000" pitchFamily="50" charset="0"/>
              </a:rPr>
              <a:t>Phonation</a:t>
            </a:r>
            <a:endParaRPr kumimoji="0" lang="en-GB" sz="1800" b="0" i="0" u="none" strike="noStrike" kern="1200" cap="none" spc="0" normalizeH="0" baseline="0" noProof="0">
              <a:ln>
                <a:noFill/>
              </a:ln>
              <a:solidFill>
                <a:prstClr val="white"/>
              </a:solidFill>
              <a:effectLst/>
              <a:uLnTx/>
              <a:uFillTx/>
              <a:latin typeface="Bond4F" panose="02000000000000000000" pitchFamily="50" charset="0"/>
            </a:endParaRPr>
          </a:p>
        </p:txBody>
      </p:sp>
      <p:grpSp>
        <p:nvGrpSpPr>
          <p:cNvPr id="86" name="Group 85">
            <a:extLst>
              <a:ext uri="{FF2B5EF4-FFF2-40B4-BE49-F238E27FC236}">
                <a16:creationId xmlns:a16="http://schemas.microsoft.com/office/drawing/2014/main" id="{67C637FA-D6A1-6DD8-3BE6-773131B6804C}"/>
              </a:ext>
            </a:extLst>
          </p:cNvPr>
          <p:cNvGrpSpPr/>
          <p:nvPr/>
        </p:nvGrpSpPr>
        <p:grpSpPr>
          <a:xfrm>
            <a:off x="10119377" y="5068088"/>
            <a:ext cx="917737" cy="1300582"/>
            <a:chOff x="8292982" y="2617088"/>
            <a:chExt cx="917737" cy="1300582"/>
          </a:xfrm>
        </p:grpSpPr>
        <p:sp>
          <p:nvSpPr>
            <p:cNvPr id="87" name="TextBox 86">
              <a:extLst>
                <a:ext uri="{FF2B5EF4-FFF2-40B4-BE49-F238E27FC236}">
                  <a16:creationId xmlns:a16="http://schemas.microsoft.com/office/drawing/2014/main" id="{B5C426F0-0BE9-9973-7DB4-97328649F40B}"/>
                </a:ext>
              </a:extLst>
            </p:cNvPr>
            <p:cNvSpPr txBox="1"/>
            <p:nvPr/>
          </p:nvSpPr>
          <p:spPr>
            <a:xfrm>
              <a:off x="8292982" y="3363672"/>
              <a:ext cx="917737"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a:ln>
                    <a:noFill/>
                  </a:ln>
                  <a:solidFill>
                    <a:prstClr val="white"/>
                  </a:solidFill>
                  <a:effectLst/>
                  <a:uLnTx/>
                  <a:uFillTx/>
                  <a:latin typeface="Bond4F" panose="02000000000000000000" pitchFamily="50" charset="0"/>
                </a:rPr>
                <a:t>Hand &amp; Wrist</a:t>
              </a:r>
              <a:endParaRPr kumimoji="0" lang="en-GB" sz="1800" b="0" i="0" u="none" strike="noStrike" kern="1200" cap="none" spc="0" normalizeH="0" baseline="0" noProof="0">
                <a:ln>
                  <a:noFill/>
                </a:ln>
                <a:solidFill>
                  <a:prstClr val="white"/>
                </a:solidFill>
                <a:effectLst/>
                <a:uLnTx/>
                <a:uFillTx/>
                <a:latin typeface="Bond4F" panose="02000000000000000000" pitchFamily="50" charset="0"/>
              </a:endParaRPr>
            </a:p>
          </p:txBody>
        </p:sp>
        <p:pic>
          <p:nvPicPr>
            <p:cNvPr id="88" name="Graphic 87">
              <a:extLst>
                <a:ext uri="{FF2B5EF4-FFF2-40B4-BE49-F238E27FC236}">
                  <a16:creationId xmlns:a16="http://schemas.microsoft.com/office/drawing/2014/main" id="{5A91133E-1A7A-D41E-2D31-705BF3DE01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91579" y="2617088"/>
              <a:ext cx="320544" cy="605472"/>
            </a:xfrm>
            <a:prstGeom prst="rect">
              <a:avLst/>
            </a:prstGeom>
          </p:spPr>
        </p:pic>
      </p:grpSp>
      <p:grpSp>
        <p:nvGrpSpPr>
          <p:cNvPr id="89" name="Group 88">
            <a:extLst>
              <a:ext uri="{FF2B5EF4-FFF2-40B4-BE49-F238E27FC236}">
                <a16:creationId xmlns:a16="http://schemas.microsoft.com/office/drawing/2014/main" id="{EF205B20-FA86-ACFA-F619-C850BC986CAF}"/>
              </a:ext>
            </a:extLst>
          </p:cNvPr>
          <p:cNvGrpSpPr/>
          <p:nvPr/>
        </p:nvGrpSpPr>
        <p:grpSpPr>
          <a:xfrm>
            <a:off x="4624886" y="5022394"/>
            <a:ext cx="595019" cy="1093041"/>
            <a:chOff x="8512241" y="4323194"/>
            <a:chExt cx="595019" cy="1093041"/>
          </a:xfrm>
        </p:grpSpPr>
        <p:sp>
          <p:nvSpPr>
            <p:cNvPr id="90" name="TextBox 89">
              <a:extLst>
                <a:ext uri="{FF2B5EF4-FFF2-40B4-BE49-F238E27FC236}">
                  <a16:creationId xmlns:a16="http://schemas.microsoft.com/office/drawing/2014/main" id="{11E4D524-5647-CD12-8638-57CA79261E49}"/>
                </a:ext>
              </a:extLst>
            </p:cNvPr>
            <p:cNvSpPr txBox="1"/>
            <p:nvPr/>
          </p:nvSpPr>
          <p:spPr>
            <a:xfrm>
              <a:off x="8512241" y="5046903"/>
              <a:ext cx="59501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err="1">
                  <a:ln>
                    <a:noFill/>
                  </a:ln>
                  <a:solidFill>
                    <a:prstClr val="white"/>
                  </a:solidFill>
                  <a:effectLst/>
                  <a:uLnTx/>
                  <a:uFillTx/>
                  <a:latin typeface="Bond4F" panose="02000000000000000000" pitchFamily="50" charset="0"/>
                </a:rPr>
                <a:t>tDCS</a:t>
              </a:r>
              <a:endParaRPr kumimoji="0" lang="en-GB" sz="1800" b="0" i="0" u="none" strike="noStrike" kern="1200" cap="none" spc="0" normalizeH="0" baseline="0" noProof="0">
                <a:ln>
                  <a:noFill/>
                </a:ln>
                <a:solidFill>
                  <a:prstClr val="white"/>
                </a:solidFill>
                <a:effectLst/>
                <a:uLnTx/>
                <a:uFillTx/>
                <a:latin typeface="Bond4F" panose="02000000000000000000" pitchFamily="50" charset="0"/>
              </a:endParaRPr>
            </a:p>
          </p:txBody>
        </p:sp>
        <p:pic>
          <p:nvPicPr>
            <p:cNvPr id="91" name="Graphic 90">
              <a:extLst>
                <a:ext uri="{FF2B5EF4-FFF2-40B4-BE49-F238E27FC236}">
                  <a16:creationId xmlns:a16="http://schemas.microsoft.com/office/drawing/2014/main" id="{328C8013-9986-0476-5D2B-1E2186FC9C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90234" y="4323194"/>
              <a:ext cx="451136" cy="605472"/>
            </a:xfrm>
            <a:prstGeom prst="rect">
              <a:avLst/>
            </a:prstGeom>
          </p:spPr>
        </p:pic>
      </p:grpSp>
      <p:grpSp>
        <p:nvGrpSpPr>
          <p:cNvPr id="92" name="Group 91">
            <a:extLst>
              <a:ext uri="{FF2B5EF4-FFF2-40B4-BE49-F238E27FC236}">
                <a16:creationId xmlns:a16="http://schemas.microsoft.com/office/drawing/2014/main" id="{76037564-2921-B759-6054-9255BE2B4128}"/>
              </a:ext>
            </a:extLst>
          </p:cNvPr>
          <p:cNvGrpSpPr/>
          <p:nvPr/>
        </p:nvGrpSpPr>
        <p:grpSpPr>
          <a:xfrm>
            <a:off x="2910850" y="4977372"/>
            <a:ext cx="595019" cy="1138063"/>
            <a:chOff x="10047910" y="4276443"/>
            <a:chExt cx="595019" cy="1138063"/>
          </a:xfrm>
        </p:grpSpPr>
        <p:sp>
          <p:nvSpPr>
            <p:cNvPr id="93" name="TextBox 92">
              <a:extLst>
                <a:ext uri="{FF2B5EF4-FFF2-40B4-BE49-F238E27FC236}">
                  <a16:creationId xmlns:a16="http://schemas.microsoft.com/office/drawing/2014/main" id="{4C9DD667-D6C7-AC7B-76CE-C8EA115212FE}"/>
                </a:ext>
              </a:extLst>
            </p:cNvPr>
            <p:cNvSpPr txBox="1"/>
            <p:nvPr/>
          </p:nvSpPr>
          <p:spPr>
            <a:xfrm>
              <a:off x="10047910" y="5045174"/>
              <a:ext cx="59501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a:ln>
                    <a:noFill/>
                  </a:ln>
                  <a:solidFill>
                    <a:prstClr val="white"/>
                  </a:solidFill>
                  <a:effectLst/>
                  <a:uLnTx/>
                  <a:uFillTx/>
                  <a:latin typeface="Bond4F" panose="02000000000000000000" pitchFamily="50" charset="0"/>
                </a:rPr>
                <a:t>EMG</a:t>
              </a:r>
              <a:endParaRPr kumimoji="0" lang="en-GB" sz="1800" b="0" i="0" u="none" strike="noStrike" kern="1200" cap="none" spc="0" normalizeH="0" baseline="0" noProof="0">
                <a:ln>
                  <a:noFill/>
                </a:ln>
                <a:solidFill>
                  <a:prstClr val="white"/>
                </a:solidFill>
                <a:effectLst/>
                <a:uLnTx/>
                <a:uFillTx/>
                <a:latin typeface="Bond4F" panose="02000000000000000000" pitchFamily="50" charset="0"/>
              </a:endParaRPr>
            </a:p>
          </p:txBody>
        </p:sp>
        <p:pic>
          <p:nvPicPr>
            <p:cNvPr id="94" name="Graphic 93">
              <a:extLst>
                <a:ext uri="{FF2B5EF4-FFF2-40B4-BE49-F238E27FC236}">
                  <a16:creationId xmlns:a16="http://schemas.microsoft.com/office/drawing/2014/main" id="{C29273D5-E5A4-9D47-0625-4D757B366C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49532" y="4276443"/>
              <a:ext cx="391776" cy="605472"/>
            </a:xfrm>
            <a:prstGeom prst="rect">
              <a:avLst/>
            </a:prstGeom>
          </p:spPr>
        </p:pic>
      </p:grpSp>
      <p:grpSp>
        <p:nvGrpSpPr>
          <p:cNvPr id="31" name="Group 30">
            <a:extLst>
              <a:ext uri="{FF2B5EF4-FFF2-40B4-BE49-F238E27FC236}">
                <a16:creationId xmlns:a16="http://schemas.microsoft.com/office/drawing/2014/main" id="{B4A1749F-6E14-AFC3-21EB-C9D9A8CDD197}"/>
              </a:ext>
            </a:extLst>
          </p:cNvPr>
          <p:cNvGrpSpPr/>
          <p:nvPr/>
        </p:nvGrpSpPr>
        <p:grpSpPr>
          <a:xfrm>
            <a:off x="1056614" y="4998860"/>
            <a:ext cx="952812" cy="1116575"/>
            <a:chOff x="1056614" y="4998860"/>
            <a:chExt cx="952812" cy="1116575"/>
          </a:xfrm>
        </p:grpSpPr>
        <p:sp>
          <p:nvSpPr>
            <p:cNvPr id="96" name="TextBox 95">
              <a:extLst>
                <a:ext uri="{FF2B5EF4-FFF2-40B4-BE49-F238E27FC236}">
                  <a16:creationId xmlns:a16="http://schemas.microsoft.com/office/drawing/2014/main" id="{17E4F55A-34B2-3C94-46A7-771802048668}"/>
                </a:ext>
              </a:extLst>
            </p:cNvPr>
            <p:cNvSpPr txBox="1"/>
            <p:nvPr/>
          </p:nvSpPr>
          <p:spPr>
            <a:xfrm>
              <a:off x="1056614" y="5746103"/>
              <a:ext cx="95281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a:ln>
                    <a:noFill/>
                  </a:ln>
                  <a:solidFill>
                    <a:prstClr val="white"/>
                  </a:solidFill>
                  <a:effectLst/>
                  <a:uLnTx/>
                  <a:uFillTx/>
                  <a:latin typeface="Bond4F" panose="02000000000000000000" pitchFamily="50" charset="0"/>
                </a:rPr>
                <a:t>Immersive VR</a:t>
              </a:r>
              <a:endParaRPr kumimoji="0" lang="en-GB" sz="1800" b="0" i="0" u="none" strike="noStrike" kern="1200" cap="none" spc="0" normalizeH="0" baseline="0" noProof="0">
                <a:ln>
                  <a:noFill/>
                </a:ln>
                <a:solidFill>
                  <a:prstClr val="white"/>
                </a:solidFill>
                <a:effectLst/>
                <a:uLnTx/>
                <a:uFillTx/>
                <a:latin typeface="Bond4F" panose="02000000000000000000" pitchFamily="50" charset="0"/>
              </a:endParaRPr>
            </a:p>
          </p:txBody>
        </p:sp>
        <p:grpSp>
          <p:nvGrpSpPr>
            <p:cNvPr id="30" name="Group 29">
              <a:extLst>
                <a:ext uri="{FF2B5EF4-FFF2-40B4-BE49-F238E27FC236}">
                  <a16:creationId xmlns:a16="http://schemas.microsoft.com/office/drawing/2014/main" id="{7D8FC186-82D3-7348-27B1-5126051025F7}"/>
                </a:ext>
              </a:extLst>
            </p:cNvPr>
            <p:cNvGrpSpPr/>
            <p:nvPr/>
          </p:nvGrpSpPr>
          <p:grpSpPr>
            <a:xfrm>
              <a:off x="1290354" y="4998860"/>
              <a:ext cx="489840" cy="593599"/>
              <a:chOff x="1290354" y="4998860"/>
              <a:chExt cx="489840" cy="593599"/>
            </a:xfrm>
          </p:grpSpPr>
          <p:sp>
            <p:nvSpPr>
              <p:cNvPr id="4" name="Freeform: Shape 3">
                <a:extLst>
                  <a:ext uri="{FF2B5EF4-FFF2-40B4-BE49-F238E27FC236}">
                    <a16:creationId xmlns:a16="http://schemas.microsoft.com/office/drawing/2014/main" id="{82B5EC02-6F1B-AD92-02C1-437D9B36BFE2}"/>
                  </a:ext>
                </a:extLst>
              </p:cNvPr>
              <p:cNvSpPr/>
              <p:nvPr/>
            </p:nvSpPr>
            <p:spPr>
              <a:xfrm>
                <a:off x="1290354" y="4998860"/>
                <a:ext cx="466761" cy="593599"/>
              </a:xfrm>
              <a:custGeom>
                <a:avLst/>
                <a:gdLst>
                  <a:gd name="connsiteX0" fmla="*/ 416116 w 466761"/>
                  <a:gd name="connsiteY0" fmla="*/ 445912 h 593599"/>
                  <a:gd name="connsiteX1" fmla="*/ 360080 w 466761"/>
                  <a:gd name="connsiteY1" fmla="*/ 501947 h 593599"/>
                  <a:gd name="connsiteX2" fmla="*/ 338354 w 466761"/>
                  <a:gd name="connsiteY2" fmla="*/ 501947 h 593599"/>
                  <a:gd name="connsiteX3" fmla="*/ 317103 w 466761"/>
                  <a:gd name="connsiteY3" fmla="*/ 523198 h 593599"/>
                  <a:gd name="connsiteX4" fmla="*/ 317103 w 466761"/>
                  <a:gd name="connsiteY4" fmla="*/ 593480 h 593599"/>
                  <a:gd name="connsiteX5" fmla="*/ 108631 w 466761"/>
                  <a:gd name="connsiteY5" fmla="*/ 29443 h 593599"/>
                  <a:gd name="connsiteX6" fmla="*/ 217616 w 466761"/>
                  <a:gd name="connsiteY6" fmla="*/ 0 h 593599"/>
                  <a:gd name="connsiteX7" fmla="*/ 435348 w 466761"/>
                  <a:gd name="connsiteY7" fmla="*/ 217851 h 593599"/>
                  <a:gd name="connsiteX8" fmla="*/ 435348 w 466761"/>
                  <a:gd name="connsiteY8" fmla="*/ 217851 h 593599"/>
                  <a:gd name="connsiteX9" fmla="*/ 466572 w 466761"/>
                  <a:gd name="connsiteY9" fmla="*/ 370762 h 593599"/>
                  <a:gd name="connsiteX10" fmla="*/ 457074 w 466761"/>
                  <a:gd name="connsiteY10" fmla="*/ 382397 h 593599"/>
                  <a:gd name="connsiteX11" fmla="*/ 416116 w 466761"/>
                  <a:gd name="connsiteY11" fmla="*/ 382397 h 593599"/>
                  <a:gd name="connsiteX12" fmla="*/ 416116 w 466761"/>
                  <a:gd name="connsiteY12" fmla="*/ 417419 h 593599"/>
                  <a:gd name="connsiteX13" fmla="*/ 78002 w 466761"/>
                  <a:gd name="connsiteY13" fmla="*/ 50931 h 593599"/>
                  <a:gd name="connsiteX14" fmla="*/ 83225 w 466761"/>
                  <a:gd name="connsiteY14" fmla="*/ 46776 h 593599"/>
                  <a:gd name="connsiteX15" fmla="*/ 49509 w 466761"/>
                  <a:gd name="connsiteY15" fmla="*/ 593599 h 593599"/>
                  <a:gd name="connsiteX16" fmla="*/ 49509 w 466761"/>
                  <a:gd name="connsiteY16" fmla="*/ 480222 h 593599"/>
                  <a:gd name="connsiteX17" fmla="*/ 42742 w 466761"/>
                  <a:gd name="connsiteY17" fmla="*/ 422168 h 593599"/>
                  <a:gd name="connsiteX18" fmla="*/ 10569 w 466761"/>
                  <a:gd name="connsiteY18" fmla="*/ 284690 h 593599"/>
                  <a:gd name="connsiteX19" fmla="*/ 3 w 466761"/>
                  <a:gd name="connsiteY19" fmla="*/ 216307 h 593599"/>
                  <a:gd name="connsiteX20" fmla="*/ 58650 w 466761"/>
                  <a:gd name="connsiteY20" fmla="*/ 69332 h 5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6761" h="593599">
                    <a:moveTo>
                      <a:pt x="416116" y="445912"/>
                    </a:moveTo>
                    <a:cubicBezTo>
                      <a:pt x="416116" y="476897"/>
                      <a:pt x="391066" y="501947"/>
                      <a:pt x="360080" y="501947"/>
                    </a:cubicBezTo>
                    <a:lnTo>
                      <a:pt x="338354" y="501947"/>
                    </a:lnTo>
                    <a:cubicBezTo>
                      <a:pt x="326601" y="501947"/>
                      <a:pt x="317103" y="511445"/>
                      <a:pt x="317103" y="523198"/>
                    </a:cubicBezTo>
                    <a:lnTo>
                      <a:pt x="317103" y="593480"/>
                    </a:lnTo>
                    <a:moveTo>
                      <a:pt x="108631" y="29443"/>
                    </a:moveTo>
                    <a:cubicBezTo>
                      <a:pt x="140686" y="10804"/>
                      <a:pt x="177964" y="0"/>
                      <a:pt x="217616" y="0"/>
                    </a:cubicBezTo>
                    <a:cubicBezTo>
                      <a:pt x="337761" y="0"/>
                      <a:pt x="435348" y="97825"/>
                      <a:pt x="435348" y="217851"/>
                    </a:cubicBezTo>
                    <a:cubicBezTo>
                      <a:pt x="435348" y="217851"/>
                      <a:pt x="435348" y="217851"/>
                      <a:pt x="435348" y="217851"/>
                    </a:cubicBezTo>
                    <a:lnTo>
                      <a:pt x="466572" y="370762"/>
                    </a:lnTo>
                    <a:cubicBezTo>
                      <a:pt x="467759" y="376817"/>
                      <a:pt x="463247" y="382397"/>
                      <a:pt x="457074" y="382397"/>
                    </a:cubicBezTo>
                    <a:lnTo>
                      <a:pt x="416116" y="382397"/>
                    </a:lnTo>
                    <a:lnTo>
                      <a:pt x="416116" y="417419"/>
                    </a:lnTo>
                    <a:moveTo>
                      <a:pt x="78002" y="50931"/>
                    </a:moveTo>
                    <a:cubicBezTo>
                      <a:pt x="80495" y="48794"/>
                      <a:pt x="80614" y="48794"/>
                      <a:pt x="83225" y="46776"/>
                    </a:cubicBezTo>
                    <a:moveTo>
                      <a:pt x="49509" y="593599"/>
                    </a:moveTo>
                    <a:lnTo>
                      <a:pt x="49509" y="480222"/>
                    </a:lnTo>
                    <a:cubicBezTo>
                      <a:pt x="49509" y="460633"/>
                      <a:pt x="47253" y="441163"/>
                      <a:pt x="42742" y="422168"/>
                    </a:cubicBezTo>
                    <a:lnTo>
                      <a:pt x="10569" y="284690"/>
                    </a:lnTo>
                    <a:cubicBezTo>
                      <a:pt x="3446" y="262608"/>
                      <a:pt x="-116" y="239577"/>
                      <a:pt x="3" y="216307"/>
                    </a:cubicBezTo>
                    <a:cubicBezTo>
                      <a:pt x="359" y="159559"/>
                      <a:pt x="22560" y="107916"/>
                      <a:pt x="58650" y="69332"/>
                    </a:cubicBezTo>
                  </a:path>
                </a:pathLst>
              </a:custGeom>
              <a:noFill/>
              <a:ln w="13171" cap="rnd">
                <a:solidFill>
                  <a:srgbClr val="FFFFFF"/>
                </a:solidFill>
                <a:prstDash val="solid"/>
                <a:round/>
              </a:ln>
            </p:spPr>
            <p:txBody>
              <a:bodyPr rtlCol="0" anchor="ctr"/>
              <a:lstStyle/>
              <a:p>
                <a:endParaRPr lang="it-IT"/>
              </a:p>
            </p:txBody>
          </p:sp>
          <p:sp>
            <p:nvSpPr>
              <p:cNvPr id="6" name="Freeform: Shape 5">
                <a:extLst>
                  <a:ext uri="{FF2B5EF4-FFF2-40B4-BE49-F238E27FC236}">
                    <a16:creationId xmlns:a16="http://schemas.microsoft.com/office/drawing/2014/main" id="{E193A752-631C-125F-8964-95BD46E2A10C}"/>
                  </a:ext>
                </a:extLst>
              </p:cNvPr>
              <p:cNvSpPr/>
              <p:nvPr/>
            </p:nvSpPr>
            <p:spPr>
              <a:xfrm>
                <a:off x="1373579" y="5284737"/>
                <a:ext cx="109222" cy="54611"/>
              </a:xfrm>
              <a:custGeom>
                <a:avLst/>
                <a:gdLst>
                  <a:gd name="connsiteX0" fmla="*/ 109222 w 109222"/>
                  <a:gd name="connsiteY0" fmla="*/ 0 h 54611"/>
                  <a:gd name="connsiteX1" fmla="*/ 54611 w 109222"/>
                  <a:gd name="connsiteY1" fmla="*/ 54611 h 54611"/>
                  <a:gd name="connsiteX2" fmla="*/ 0 w 109222"/>
                  <a:gd name="connsiteY2" fmla="*/ 0 h 54611"/>
                </a:gdLst>
                <a:ahLst/>
                <a:cxnLst>
                  <a:cxn ang="0">
                    <a:pos x="connsiteX0" y="connsiteY0"/>
                  </a:cxn>
                  <a:cxn ang="0">
                    <a:pos x="connsiteX1" y="connsiteY1"/>
                  </a:cxn>
                  <a:cxn ang="0">
                    <a:pos x="connsiteX2" y="connsiteY2"/>
                  </a:cxn>
                </a:cxnLst>
                <a:rect l="l" t="t" r="r" b="b"/>
                <a:pathLst>
                  <a:path w="109222" h="54611">
                    <a:moveTo>
                      <a:pt x="109222" y="0"/>
                    </a:moveTo>
                    <a:cubicBezTo>
                      <a:pt x="109222" y="30155"/>
                      <a:pt x="84766" y="54611"/>
                      <a:pt x="54611" y="54611"/>
                    </a:cubicBezTo>
                    <a:cubicBezTo>
                      <a:pt x="24456" y="54611"/>
                      <a:pt x="0" y="30155"/>
                      <a:pt x="0" y="0"/>
                    </a:cubicBezTo>
                  </a:path>
                </a:pathLst>
              </a:custGeom>
              <a:noFill/>
              <a:ln w="13171" cap="rnd">
                <a:solidFill>
                  <a:srgbClr val="FFFFFF"/>
                </a:solidFill>
                <a:prstDash val="solid"/>
                <a:round/>
              </a:ln>
            </p:spPr>
            <p:txBody>
              <a:bodyPr rtlCol="0" anchor="ctr"/>
              <a:lstStyle/>
              <a:p>
                <a:endParaRPr lang="it-IT"/>
              </a:p>
            </p:txBody>
          </p:sp>
          <p:sp>
            <p:nvSpPr>
              <p:cNvPr id="25" name="Freeform: Shape 24">
                <a:extLst>
                  <a:ext uri="{FF2B5EF4-FFF2-40B4-BE49-F238E27FC236}">
                    <a16:creationId xmlns:a16="http://schemas.microsoft.com/office/drawing/2014/main" id="{FB604DA8-58E6-A5F5-323F-8597E9D684B5}"/>
                  </a:ext>
                </a:extLst>
              </p:cNvPr>
              <p:cNvSpPr/>
              <p:nvPr/>
            </p:nvSpPr>
            <p:spPr>
              <a:xfrm>
                <a:off x="1373579" y="5190711"/>
                <a:ext cx="232809" cy="94026"/>
              </a:xfrm>
              <a:custGeom>
                <a:avLst/>
                <a:gdLst>
                  <a:gd name="connsiteX0" fmla="*/ 0 w 232809"/>
                  <a:gd name="connsiteY0" fmla="*/ 94026 h 94026"/>
                  <a:gd name="connsiteX1" fmla="*/ 0 w 232809"/>
                  <a:gd name="connsiteY1" fmla="*/ 94026 h 94026"/>
                  <a:gd name="connsiteX2" fmla="*/ 94026 w 232809"/>
                  <a:gd name="connsiteY2" fmla="*/ 0 h 94026"/>
                  <a:gd name="connsiteX3" fmla="*/ 232809 w 232809"/>
                  <a:gd name="connsiteY3" fmla="*/ 0 h 94026"/>
                </a:gdLst>
                <a:ahLst/>
                <a:cxnLst>
                  <a:cxn ang="0">
                    <a:pos x="connsiteX0" y="connsiteY0"/>
                  </a:cxn>
                  <a:cxn ang="0">
                    <a:pos x="connsiteX1" y="connsiteY1"/>
                  </a:cxn>
                  <a:cxn ang="0">
                    <a:pos x="connsiteX2" y="connsiteY2"/>
                  </a:cxn>
                  <a:cxn ang="0">
                    <a:pos x="connsiteX3" y="connsiteY3"/>
                  </a:cxn>
                </a:cxnLst>
                <a:rect l="l" t="t" r="r" b="b"/>
                <a:pathLst>
                  <a:path w="232809" h="94026">
                    <a:moveTo>
                      <a:pt x="0" y="94026"/>
                    </a:moveTo>
                    <a:lnTo>
                      <a:pt x="0" y="94026"/>
                    </a:lnTo>
                    <a:cubicBezTo>
                      <a:pt x="0" y="42146"/>
                      <a:pt x="42027" y="0"/>
                      <a:pt x="94026" y="0"/>
                    </a:cubicBezTo>
                    <a:lnTo>
                      <a:pt x="232809" y="0"/>
                    </a:lnTo>
                  </a:path>
                </a:pathLst>
              </a:custGeom>
              <a:noFill/>
              <a:ln w="13171" cap="rnd">
                <a:solidFill>
                  <a:srgbClr val="FFFFFF"/>
                </a:solidFill>
                <a:prstDash val="solid"/>
                <a:round/>
              </a:ln>
            </p:spPr>
            <p:txBody>
              <a:bodyPr rtlCol="0" anchor="ctr"/>
              <a:lstStyle/>
              <a:p>
                <a:endParaRPr lang="it-IT"/>
              </a:p>
            </p:txBody>
          </p:sp>
          <p:sp>
            <p:nvSpPr>
              <p:cNvPr id="26" name="Freeform: Shape 25">
                <a:extLst>
                  <a:ext uri="{FF2B5EF4-FFF2-40B4-BE49-F238E27FC236}">
                    <a16:creationId xmlns:a16="http://schemas.microsoft.com/office/drawing/2014/main" id="{34817D53-4AF1-D729-6363-B1705998B573}"/>
                  </a:ext>
                </a:extLst>
              </p:cNvPr>
              <p:cNvSpPr/>
              <p:nvPr/>
            </p:nvSpPr>
            <p:spPr>
              <a:xfrm>
                <a:off x="1482802" y="5237724"/>
                <a:ext cx="232809" cy="47013"/>
              </a:xfrm>
              <a:custGeom>
                <a:avLst/>
                <a:gdLst>
                  <a:gd name="connsiteX0" fmla="*/ 0 w 232809"/>
                  <a:gd name="connsiteY0" fmla="*/ 47013 h 47013"/>
                  <a:gd name="connsiteX1" fmla="*/ 0 w 232809"/>
                  <a:gd name="connsiteY1" fmla="*/ 0 h 47013"/>
                  <a:gd name="connsiteX2" fmla="*/ 232809 w 232809"/>
                  <a:gd name="connsiteY2" fmla="*/ 0 h 47013"/>
                </a:gdLst>
                <a:ahLst/>
                <a:cxnLst>
                  <a:cxn ang="0">
                    <a:pos x="connsiteX0" y="connsiteY0"/>
                  </a:cxn>
                  <a:cxn ang="0">
                    <a:pos x="connsiteX1" y="connsiteY1"/>
                  </a:cxn>
                  <a:cxn ang="0">
                    <a:pos x="connsiteX2" y="connsiteY2"/>
                  </a:cxn>
                </a:cxnLst>
                <a:rect l="l" t="t" r="r" b="b"/>
                <a:pathLst>
                  <a:path w="232809" h="47013">
                    <a:moveTo>
                      <a:pt x="0" y="47013"/>
                    </a:moveTo>
                    <a:lnTo>
                      <a:pt x="0" y="0"/>
                    </a:lnTo>
                    <a:lnTo>
                      <a:pt x="232809" y="0"/>
                    </a:lnTo>
                  </a:path>
                </a:pathLst>
              </a:custGeom>
              <a:noFill/>
              <a:ln w="13171" cap="rnd">
                <a:solidFill>
                  <a:srgbClr val="FFFFFF"/>
                </a:solidFill>
                <a:prstDash val="solid"/>
                <a:round/>
              </a:ln>
            </p:spPr>
            <p:txBody>
              <a:bodyPr rtlCol="0" anchor="ctr"/>
              <a:lstStyle/>
              <a:p>
                <a:endParaRPr lang="it-IT"/>
              </a:p>
            </p:txBody>
          </p:sp>
          <p:sp>
            <p:nvSpPr>
              <p:cNvPr id="27" name="Freeform: Shape 26">
                <a:extLst>
                  <a:ext uri="{FF2B5EF4-FFF2-40B4-BE49-F238E27FC236}">
                    <a16:creationId xmlns:a16="http://schemas.microsoft.com/office/drawing/2014/main" id="{B639088F-1590-F2D8-EDD5-63D8CE38FBE7}"/>
                  </a:ext>
                </a:extLst>
              </p:cNvPr>
              <p:cNvSpPr/>
              <p:nvPr/>
            </p:nvSpPr>
            <p:spPr>
              <a:xfrm>
                <a:off x="1606290" y="5104877"/>
                <a:ext cx="173904" cy="200161"/>
              </a:xfrm>
              <a:custGeom>
                <a:avLst/>
                <a:gdLst>
                  <a:gd name="connsiteX0" fmla="*/ 148617 w 173904"/>
                  <a:gd name="connsiteY0" fmla="*/ 200162 h 200161"/>
                  <a:gd name="connsiteX1" fmla="*/ 30016 w 173904"/>
                  <a:gd name="connsiteY1" fmla="*/ 200162 h 200161"/>
                  <a:gd name="connsiteX2" fmla="*/ 99 w 173904"/>
                  <a:gd name="connsiteY2" fmla="*/ 106017 h 200161"/>
                  <a:gd name="connsiteX3" fmla="*/ 30016 w 173904"/>
                  <a:gd name="connsiteY3" fmla="*/ 0 h 200161"/>
                  <a:gd name="connsiteX4" fmla="*/ 148617 w 173904"/>
                  <a:gd name="connsiteY4" fmla="*/ 0 h 200161"/>
                  <a:gd name="connsiteX5" fmla="*/ 173904 w 173904"/>
                  <a:gd name="connsiteY5" fmla="*/ 25287 h 200161"/>
                  <a:gd name="connsiteX6" fmla="*/ 173904 w 173904"/>
                  <a:gd name="connsiteY6" fmla="*/ 174874 h 200161"/>
                  <a:gd name="connsiteX7" fmla="*/ 148617 w 173904"/>
                  <a:gd name="connsiteY7" fmla="*/ 200162 h 20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904" h="200161">
                    <a:moveTo>
                      <a:pt x="148617" y="200162"/>
                    </a:moveTo>
                    <a:lnTo>
                      <a:pt x="30016" y="200162"/>
                    </a:lnTo>
                    <a:cubicBezTo>
                      <a:pt x="20875" y="186153"/>
                      <a:pt x="1642" y="152792"/>
                      <a:pt x="99" y="106017"/>
                    </a:cubicBezTo>
                    <a:cubicBezTo>
                      <a:pt x="-1682" y="52237"/>
                      <a:pt x="21112" y="13653"/>
                      <a:pt x="30016" y="0"/>
                    </a:cubicBezTo>
                    <a:cubicBezTo>
                      <a:pt x="69550" y="0"/>
                      <a:pt x="109083" y="0"/>
                      <a:pt x="148617" y="0"/>
                    </a:cubicBezTo>
                    <a:cubicBezTo>
                      <a:pt x="162507" y="0"/>
                      <a:pt x="173904" y="11278"/>
                      <a:pt x="173904" y="25287"/>
                    </a:cubicBezTo>
                    <a:lnTo>
                      <a:pt x="173904" y="174874"/>
                    </a:lnTo>
                    <a:cubicBezTo>
                      <a:pt x="173904" y="188883"/>
                      <a:pt x="162626" y="200162"/>
                      <a:pt x="148617" y="200162"/>
                    </a:cubicBezTo>
                    <a:close/>
                  </a:path>
                </a:pathLst>
              </a:custGeom>
              <a:solidFill>
                <a:schemeClr val="bg1"/>
              </a:solidFill>
              <a:ln w="13171" cap="rnd">
                <a:solidFill>
                  <a:srgbClr val="FFFFFF"/>
                </a:solidFill>
                <a:prstDash val="solid"/>
                <a:round/>
              </a:ln>
            </p:spPr>
            <p:txBody>
              <a:bodyPr rtlCol="0" anchor="ctr"/>
              <a:lstStyle/>
              <a:p>
                <a:endParaRPr lang="it-IT"/>
              </a:p>
            </p:txBody>
          </p:sp>
        </p:grpSp>
      </p:grpSp>
      <p:grpSp>
        <p:nvGrpSpPr>
          <p:cNvPr id="98" name="Group 97">
            <a:extLst>
              <a:ext uri="{FF2B5EF4-FFF2-40B4-BE49-F238E27FC236}">
                <a16:creationId xmlns:a16="http://schemas.microsoft.com/office/drawing/2014/main" id="{439DF4F3-6692-0F62-61B7-0AE72C794EDB}"/>
              </a:ext>
            </a:extLst>
          </p:cNvPr>
          <p:cNvGrpSpPr/>
          <p:nvPr/>
        </p:nvGrpSpPr>
        <p:grpSpPr>
          <a:xfrm>
            <a:off x="5823690" y="3676999"/>
            <a:ext cx="857354" cy="1086784"/>
            <a:chOff x="3993758" y="4329047"/>
            <a:chExt cx="857354" cy="1086784"/>
          </a:xfrm>
        </p:grpSpPr>
        <p:sp>
          <p:nvSpPr>
            <p:cNvPr id="99" name="TextBox 98">
              <a:extLst>
                <a:ext uri="{FF2B5EF4-FFF2-40B4-BE49-F238E27FC236}">
                  <a16:creationId xmlns:a16="http://schemas.microsoft.com/office/drawing/2014/main" id="{EDABDF07-AE1D-3B48-EFB1-C33DE8AE1DA9}"/>
                </a:ext>
              </a:extLst>
            </p:cNvPr>
            <p:cNvSpPr txBox="1"/>
            <p:nvPr/>
          </p:nvSpPr>
          <p:spPr>
            <a:xfrm>
              <a:off x="3993758" y="5046499"/>
              <a:ext cx="85735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dirty="0">
                  <a:ln>
                    <a:noFill/>
                  </a:ln>
                  <a:solidFill>
                    <a:prstClr val="white"/>
                  </a:solidFill>
                  <a:effectLst/>
                  <a:uLnTx/>
                  <a:uFillTx/>
                  <a:latin typeface="Bond4F" panose="02000000000000000000" pitchFamily="50" charset="0"/>
                </a:rPr>
                <a:t>Postural</a:t>
              </a:r>
              <a:endParaRPr kumimoji="0" lang="en-GB" sz="1800" b="0" i="0" u="none" strike="noStrike" kern="1200" cap="none" spc="0" normalizeH="0" baseline="0" noProof="0" dirty="0">
                <a:ln>
                  <a:noFill/>
                </a:ln>
                <a:solidFill>
                  <a:prstClr val="white"/>
                </a:solidFill>
                <a:effectLst/>
                <a:uLnTx/>
                <a:uFillTx/>
                <a:latin typeface="Bond4F" panose="02000000000000000000" pitchFamily="50" charset="0"/>
              </a:endParaRPr>
            </a:p>
          </p:txBody>
        </p:sp>
        <p:pic>
          <p:nvPicPr>
            <p:cNvPr id="100" name="Graphic 99">
              <a:extLst>
                <a:ext uri="{FF2B5EF4-FFF2-40B4-BE49-F238E27FC236}">
                  <a16:creationId xmlns:a16="http://schemas.microsoft.com/office/drawing/2014/main" id="{D9F0D06E-125F-B7B0-FE06-278AF82431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17929" y="4329047"/>
              <a:ext cx="605471" cy="605471"/>
            </a:xfrm>
            <a:prstGeom prst="rect">
              <a:avLst/>
            </a:prstGeom>
          </p:spPr>
        </p:pic>
      </p:grpSp>
      <p:sp>
        <p:nvSpPr>
          <p:cNvPr id="102" name="TextBox 101">
            <a:extLst>
              <a:ext uri="{FF2B5EF4-FFF2-40B4-BE49-F238E27FC236}">
                <a16:creationId xmlns:a16="http://schemas.microsoft.com/office/drawing/2014/main" id="{0E540A95-E17C-F07E-872A-30A1720F07F9}"/>
              </a:ext>
            </a:extLst>
          </p:cNvPr>
          <p:cNvSpPr txBox="1"/>
          <p:nvPr/>
        </p:nvSpPr>
        <p:spPr>
          <a:xfrm>
            <a:off x="2846265" y="2996117"/>
            <a:ext cx="724191"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a:ln>
                  <a:noFill/>
                </a:ln>
                <a:solidFill>
                  <a:prstClr val="white"/>
                </a:solidFill>
                <a:effectLst/>
                <a:uLnTx/>
                <a:uFillTx/>
                <a:latin typeface="Bond4F" panose="02000000000000000000" pitchFamily="50" charset="0"/>
              </a:rPr>
              <a:t>Speech Therapy</a:t>
            </a:r>
            <a:endParaRPr kumimoji="0" lang="en-GB" sz="1800" b="0" i="0" u="none" strike="noStrike" kern="1200" cap="none" spc="0" normalizeH="0" baseline="0" noProof="0">
              <a:ln>
                <a:noFill/>
              </a:ln>
              <a:solidFill>
                <a:prstClr val="white"/>
              </a:solidFill>
              <a:effectLst/>
              <a:uLnTx/>
              <a:uFillTx/>
              <a:latin typeface="Bond4F" panose="02000000000000000000" pitchFamily="50" charset="0"/>
            </a:endParaRPr>
          </a:p>
        </p:txBody>
      </p:sp>
      <p:grpSp>
        <p:nvGrpSpPr>
          <p:cNvPr id="104" name="Group 103">
            <a:extLst>
              <a:ext uri="{FF2B5EF4-FFF2-40B4-BE49-F238E27FC236}">
                <a16:creationId xmlns:a16="http://schemas.microsoft.com/office/drawing/2014/main" id="{BB639AC6-CAB8-6981-DF0A-ABC20E3D7188}"/>
              </a:ext>
            </a:extLst>
          </p:cNvPr>
          <p:cNvGrpSpPr/>
          <p:nvPr/>
        </p:nvGrpSpPr>
        <p:grpSpPr>
          <a:xfrm>
            <a:off x="8136983" y="2254272"/>
            <a:ext cx="999919" cy="1295843"/>
            <a:chOff x="6914261" y="2617089"/>
            <a:chExt cx="999919" cy="1295843"/>
          </a:xfrm>
        </p:grpSpPr>
        <p:sp>
          <p:nvSpPr>
            <p:cNvPr id="105" name="TextBox 104">
              <a:extLst>
                <a:ext uri="{FF2B5EF4-FFF2-40B4-BE49-F238E27FC236}">
                  <a16:creationId xmlns:a16="http://schemas.microsoft.com/office/drawing/2014/main" id="{825755DE-1ACA-F805-248B-E93EC0924A9E}"/>
                </a:ext>
              </a:extLst>
            </p:cNvPr>
            <p:cNvSpPr txBox="1"/>
            <p:nvPr/>
          </p:nvSpPr>
          <p:spPr>
            <a:xfrm>
              <a:off x="6914261" y="3358934"/>
              <a:ext cx="999919"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dirty="0">
                  <a:ln>
                    <a:noFill/>
                  </a:ln>
                  <a:solidFill>
                    <a:prstClr val="white"/>
                  </a:solidFill>
                  <a:effectLst/>
                  <a:uLnTx/>
                  <a:uFillTx/>
                  <a:latin typeface="Bond4F" panose="02000000000000000000" pitchFamily="50" charset="0"/>
                </a:rPr>
                <a:t>Facial Movements</a:t>
              </a:r>
              <a:endParaRPr kumimoji="0" lang="en-GB" sz="1800" b="0" i="0" u="none" strike="noStrike" kern="1200" cap="none" spc="0" normalizeH="0" baseline="0" noProof="0" dirty="0">
                <a:ln>
                  <a:noFill/>
                </a:ln>
                <a:solidFill>
                  <a:prstClr val="white"/>
                </a:solidFill>
                <a:effectLst/>
                <a:uLnTx/>
                <a:uFillTx/>
                <a:latin typeface="Bond4F" panose="02000000000000000000" pitchFamily="50" charset="0"/>
              </a:endParaRPr>
            </a:p>
          </p:txBody>
        </p:sp>
        <p:pic>
          <p:nvPicPr>
            <p:cNvPr id="106" name="Graphic 105">
              <a:extLst>
                <a:ext uri="{FF2B5EF4-FFF2-40B4-BE49-F238E27FC236}">
                  <a16:creationId xmlns:a16="http://schemas.microsoft.com/office/drawing/2014/main" id="{F9A4E593-53B5-B42D-7EBB-2367EEA379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25201" y="2617089"/>
              <a:ext cx="474879" cy="605471"/>
            </a:xfrm>
            <a:prstGeom prst="rect">
              <a:avLst/>
            </a:prstGeom>
          </p:spPr>
        </p:pic>
      </p:grpSp>
      <p:grpSp>
        <p:nvGrpSpPr>
          <p:cNvPr id="107" name="Group 106">
            <a:extLst>
              <a:ext uri="{FF2B5EF4-FFF2-40B4-BE49-F238E27FC236}">
                <a16:creationId xmlns:a16="http://schemas.microsoft.com/office/drawing/2014/main" id="{D9C68846-7EE4-F629-1E44-FA6DC136046F}"/>
              </a:ext>
            </a:extLst>
          </p:cNvPr>
          <p:cNvGrpSpPr/>
          <p:nvPr/>
        </p:nvGrpSpPr>
        <p:grpSpPr>
          <a:xfrm>
            <a:off x="1177071" y="2258499"/>
            <a:ext cx="890505" cy="1049936"/>
            <a:chOff x="1251129" y="2617089"/>
            <a:chExt cx="724285" cy="1049936"/>
          </a:xfrm>
        </p:grpSpPr>
        <p:sp>
          <p:nvSpPr>
            <p:cNvPr id="108" name="TextBox 107">
              <a:extLst>
                <a:ext uri="{FF2B5EF4-FFF2-40B4-BE49-F238E27FC236}">
                  <a16:creationId xmlns:a16="http://schemas.microsoft.com/office/drawing/2014/main" id="{425B4370-1D3E-0F93-A560-49C97EC10635}"/>
                </a:ext>
              </a:extLst>
            </p:cNvPr>
            <p:cNvSpPr txBox="1"/>
            <p:nvPr/>
          </p:nvSpPr>
          <p:spPr>
            <a:xfrm>
              <a:off x="1251129" y="3297693"/>
              <a:ext cx="72419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a:ln>
                    <a:noFill/>
                  </a:ln>
                  <a:solidFill>
                    <a:prstClr val="white"/>
                  </a:solidFill>
                  <a:effectLst/>
                  <a:uLnTx/>
                  <a:uFillTx/>
                  <a:latin typeface="Bond4F" panose="02000000000000000000" pitchFamily="50" charset="0"/>
                </a:rPr>
                <a:t>Cognitive</a:t>
              </a:r>
              <a:endParaRPr kumimoji="0" lang="en-GB" sz="1800" b="0" i="0" u="none" strike="noStrike" kern="1200" cap="none" spc="0" normalizeH="0" baseline="0" noProof="0">
                <a:ln>
                  <a:noFill/>
                </a:ln>
                <a:solidFill>
                  <a:prstClr val="white"/>
                </a:solidFill>
                <a:effectLst/>
                <a:uLnTx/>
                <a:uFillTx/>
                <a:latin typeface="Bond4F" panose="02000000000000000000" pitchFamily="50" charset="0"/>
              </a:endParaRPr>
            </a:p>
          </p:txBody>
        </p:sp>
        <p:pic>
          <p:nvPicPr>
            <p:cNvPr id="109" name="Graphic 108">
              <a:extLst>
                <a:ext uri="{FF2B5EF4-FFF2-40B4-BE49-F238E27FC236}">
                  <a16:creationId xmlns:a16="http://schemas.microsoft.com/office/drawing/2014/main" id="{D2889362-A6BD-2C6C-330E-6649DDA548E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51223" y="2617089"/>
              <a:ext cx="724191" cy="605471"/>
            </a:xfrm>
            <a:prstGeom prst="rect">
              <a:avLst/>
            </a:prstGeom>
          </p:spPr>
        </p:pic>
      </p:grpSp>
      <p:grpSp>
        <p:nvGrpSpPr>
          <p:cNvPr id="111" name="Graphic 7">
            <a:extLst>
              <a:ext uri="{FF2B5EF4-FFF2-40B4-BE49-F238E27FC236}">
                <a16:creationId xmlns:a16="http://schemas.microsoft.com/office/drawing/2014/main" id="{C2096E7A-9A06-E5FB-C2C3-2EADA0162A2A}"/>
              </a:ext>
            </a:extLst>
          </p:cNvPr>
          <p:cNvGrpSpPr/>
          <p:nvPr/>
        </p:nvGrpSpPr>
        <p:grpSpPr>
          <a:xfrm>
            <a:off x="10324960" y="2258173"/>
            <a:ext cx="509776" cy="605472"/>
            <a:chOff x="10570212" y="2693663"/>
            <a:chExt cx="325264" cy="406224"/>
          </a:xfrm>
          <a:noFill/>
        </p:grpSpPr>
        <p:sp>
          <p:nvSpPr>
            <p:cNvPr id="113" name="Freeform: Shape 112">
              <a:extLst>
                <a:ext uri="{FF2B5EF4-FFF2-40B4-BE49-F238E27FC236}">
                  <a16:creationId xmlns:a16="http://schemas.microsoft.com/office/drawing/2014/main" id="{97C2A4A7-08AF-5BD0-32CF-8E9EFF6CF692}"/>
                </a:ext>
              </a:extLst>
            </p:cNvPr>
            <p:cNvSpPr/>
            <p:nvPr/>
          </p:nvSpPr>
          <p:spPr>
            <a:xfrm>
              <a:off x="10834714" y="2837044"/>
              <a:ext cx="60704" cy="236738"/>
            </a:xfrm>
            <a:custGeom>
              <a:avLst/>
              <a:gdLst>
                <a:gd name="connsiteX0" fmla="*/ 37990 w 60704"/>
                <a:gd name="connsiteY0" fmla="*/ 236738 h 236738"/>
                <a:gd name="connsiteX1" fmla="*/ 0 w 60704"/>
                <a:gd name="connsiteY1" fmla="*/ 0 h 236738"/>
              </a:gdLst>
              <a:ahLst/>
              <a:cxnLst>
                <a:cxn ang="0">
                  <a:pos x="connsiteX0" y="connsiteY0"/>
                </a:cxn>
                <a:cxn ang="0">
                  <a:pos x="connsiteX1" y="connsiteY1"/>
                </a:cxn>
              </a:cxnLst>
              <a:rect l="l" t="t" r="r" b="b"/>
              <a:pathLst>
                <a:path w="60704" h="236738">
                  <a:moveTo>
                    <a:pt x="37990" y="236738"/>
                  </a:moveTo>
                  <a:cubicBezTo>
                    <a:pt x="94274" y="186012"/>
                    <a:pt x="32162" y="47326"/>
                    <a:pt x="0" y="0"/>
                  </a:cubicBezTo>
                </a:path>
              </a:pathLst>
            </a:custGeom>
            <a:noFill/>
            <a:ln w="12700" cap="rnd">
              <a:solidFill>
                <a:srgbClr val="FFFFFF"/>
              </a:solidFill>
              <a:prstDash val="solid"/>
              <a:round/>
            </a:ln>
          </p:spPr>
          <p:txBody>
            <a:bodyPr rtlCol="0" anchor="ctr"/>
            <a:lstStyle/>
            <a:p>
              <a:endParaRPr lang="it-IT"/>
            </a:p>
          </p:txBody>
        </p:sp>
        <p:sp>
          <p:nvSpPr>
            <p:cNvPr id="114" name="Freeform: Shape 113">
              <a:extLst>
                <a:ext uri="{FF2B5EF4-FFF2-40B4-BE49-F238E27FC236}">
                  <a16:creationId xmlns:a16="http://schemas.microsoft.com/office/drawing/2014/main" id="{724377BC-EE45-8566-DCAA-248A8284A434}"/>
                </a:ext>
              </a:extLst>
            </p:cNvPr>
            <p:cNvSpPr/>
            <p:nvPr/>
          </p:nvSpPr>
          <p:spPr>
            <a:xfrm>
              <a:off x="10763968" y="3073782"/>
              <a:ext cx="108736" cy="26105"/>
            </a:xfrm>
            <a:custGeom>
              <a:avLst/>
              <a:gdLst>
                <a:gd name="connsiteX0" fmla="*/ 0 w 108736"/>
                <a:gd name="connsiteY0" fmla="*/ 21100 h 26105"/>
                <a:gd name="connsiteX1" fmla="*/ 108737 w 108736"/>
                <a:gd name="connsiteY1" fmla="*/ 0 h 26105"/>
              </a:gdLst>
              <a:ahLst/>
              <a:cxnLst>
                <a:cxn ang="0">
                  <a:pos x="connsiteX0" y="connsiteY0"/>
                </a:cxn>
                <a:cxn ang="0">
                  <a:pos x="connsiteX1" y="connsiteY1"/>
                </a:cxn>
              </a:cxnLst>
              <a:rect l="l" t="t" r="r" b="b"/>
              <a:pathLst>
                <a:path w="108736" h="26105">
                  <a:moveTo>
                    <a:pt x="0" y="21100"/>
                  </a:moveTo>
                  <a:cubicBezTo>
                    <a:pt x="39933" y="31191"/>
                    <a:pt x="78895" y="26928"/>
                    <a:pt x="108737" y="0"/>
                  </a:cubicBezTo>
                </a:path>
              </a:pathLst>
            </a:custGeom>
            <a:noFill/>
            <a:ln w="12700" cap="rnd">
              <a:solidFill>
                <a:srgbClr val="FFFFFF"/>
              </a:solidFill>
              <a:prstDash val="solid"/>
              <a:round/>
            </a:ln>
          </p:spPr>
          <p:txBody>
            <a:bodyPr rtlCol="0" anchor="ctr"/>
            <a:lstStyle/>
            <a:p>
              <a:endParaRPr lang="it-IT"/>
            </a:p>
          </p:txBody>
        </p:sp>
        <p:sp>
          <p:nvSpPr>
            <p:cNvPr id="115" name="Freeform: Shape 114">
              <a:extLst>
                <a:ext uri="{FF2B5EF4-FFF2-40B4-BE49-F238E27FC236}">
                  <a16:creationId xmlns:a16="http://schemas.microsoft.com/office/drawing/2014/main" id="{25234C5F-630E-5BC8-7CA9-9B3C6614A52F}"/>
                </a:ext>
              </a:extLst>
            </p:cNvPr>
            <p:cNvSpPr/>
            <p:nvPr/>
          </p:nvSpPr>
          <p:spPr>
            <a:xfrm>
              <a:off x="10570212" y="2714331"/>
              <a:ext cx="193755" cy="380550"/>
            </a:xfrm>
            <a:custGeom>
              <a:avLst/>
              <a:gdLst>
                <a:gd name="connsiteX0" fmla="*/ 115022 w 193755"/>
                <a:gd name="connsiteY0" fmla="*/ 270465 h 380550"/>
                <a:gd name="connsiteX1" fmla="*/ 137849 w 193755"/>
                <a:gd name="connsiteY1" fmla="*/ 226485 h 380550"/>
                <a:gd name="connsiteX2" fmla="*/ 101154 w 193755"/>
                <a:gd name="connsiteY2" fmla="*/ 114942 h 380550"/>
                <a:gd name="connsiteX3" fmla="*/ 54313 w 193755"/>
                <a:gd name="connsiteY3" fmla="*/ 0 h 380550"/>
                <a:gd name="connsiteX4" fmla="*/ 23338 w 193755"/>
                <a:gd name="connsiteY4" fmla="*/ 249366 h 380550"/>
                <a:gd name="connsiteX5" fmla="*/ 193755 w 193755"/>
                <a:gd name="connsiteY5" fmla="*/ 380551 h 38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755" h="380550">
                  <a:moveTo>
                    <a:pt x="115022" y="270465"/>
                  </a:moveTo>
                  <a:cubicBezTo>
                    <a:pt x="128837" y="260752"/>
                    <a:pt x="137849" y="244671"/>
                    <a:pt x="137849" y="226485"/>
                  </a:cubicBezTo>
                  <a:cubicBezTo>
                    <a:pt x="137849" y="185527"/>
                    <a:pt x="110058" y="164913"/>
                    <a:pt x="101154" y="114942"/>
                  </a:cubicBezTo>
                  <a:cubicBezTo>
                    <a:pt x="91063" y="58496"/>
                    <a:pt x="106011" y="0"/>
                    <a:pt x="54313" y="0"/>
                  </a:cubicBezTo>
                  <a:cubicBezTo>
                    <a:pt x="2616" y="0"/>
                    <a:pt x="-21020" y="175274"/>
                    <a:pt x="23338" y="249366"/>
                  </a:cubicBezTo>
                  <a:cubicBezTo>
                    <a:pt x="57929" y="307161"/>
                    <a:pt x="127218" y="363714"/>
                    <a:pt x="193755" y="380551"/>
                  </a:cubicBezTo>
                </a:path>
              </a:pathLst>
            </a:custGeom>
            <a:noFill/>
            <a:ln w="12700" cap="rnd">
              <a:solidFill>
                <a:srgbClr val="FFFFFF"/>
              </a:solidFill>
              <a:prstDash val="solid"/>
              <a:round/>
            </a:ln>
          </p:spPr>
          <p:txBody>
            <a:bodyPr rtlCol="0" anchor="ctr"/>
            <a:lstStyle/>
            <a:p>
              <a:endParaRPr lang="it-IT"/>
            </a:p>
          </p:txBody>
        </p:sp>
        <p:sp>
          <p:nvSpPr>
            <p:cNvPr id="116" name="Freeform: Shape 115">
              <a:extLst>
                <a:ext uri="{FF2B5EF4-FFF2-40B4-BE49-F238E27FC236}">
                  <a16:creationId xmlns:a16="http://schemas.microsoft.com/office/drawing/2014/main" id="{10D1A5B1-7EDA-CBE4-A827-606D8337AA00}"/>
                </a:ext>
              </a:extLst>
            </p:cNvPr>
            <p:cNvSpPr/>
            <p:nvPr/>
          </p:nvSpPr>
          <p:spPr>
            <a:xfrm>
              <a:off x="10666293" y="2986307"/>
              <a:ext cx="16620" cy="6907"/>
            </a:xfrm>
            <a:custGeom>
              <a:avLst/>
              <a:gdLst>
                <a:gd name="connsiteX0" fmla="*/ 0 w 16620"/>
                <a:gd name="connsiteY0" fmla="*/ 6907 h 6907"/>
                <a:gd name="connsiteX1" fmla="*/ 16621 w 16620"/>
                <a:gd name="connsiteY1" fmla="*/ 0 h 6907"/>
              </a:gdLst>
              <a:ahLst/>
              <a:cxnLst>
                <a:cxn ang="0">
                  <a:pos x="connsiteX0" y="connsiteY0"/>
                </a:cxn>
                <a:cxn ang="0">
                  <a:pos x="connsiteX1" y="connsiteY1"/>
                </a:cxn>
              </a:cxnLst>
              <a:rect l="l" t="t" r="r" b="b"/>
              <a:pathLst>
                <a:path w="16620" h="6907">
                  <a:moveTo>
                    <a:pt x="0" y="6907"/>
                  </a:moveTo>
                  <a:cubicBezTo>
                    <a:pt x="5990" y="5558"/>
                    <a:pt x="11602" y="3184"/>
                    <a:pt x="16621" y="0"/>
                  </a:cubicBezTo>
                </a:path>
              </a:pathLst>
            </a:custGeom>
            <a:noFill/>
            <a:ln w="12700" cap="rnd">
              <a:solidFill>
                <a:srgbClr val="FFFFFF"/>
              </a:solidFill>
              <a:prstDash val="solid"/>
              <a:round/>
            </a:ln>
          </p:spPr>
          <p:txBody>
            <a:bodyPr rtlCol="0" anchor="ctr"/>
            <a:lstStyle/>
            <a:p>
              <a:endParaRPr lang="it-IT"/>
            </a:p>
          </p:txBody>
        </p:sp>
        <p:sp>
          <p:nvSpPr>
            <p:cNvPr id="117" name="Freeform: Shape 116">
              <a:extLst>
                <a:ext uri="{FF2B5EF4-FFF2-40B4-BE49-F238E27FC236}">
                  <a16:creationId xmlns:a16="http://schemas.microsoft.com/office/drawing/2014/main" id="{B431A319-0E3A-CC97-176D-337C620F7BF7}"/>
                </a:ext>
              </a:extLst>
            </p:cNvPr>
            <p:cNvSpPr/>
            <p:nvPr/>
          </p:nvSpPr>
          <p:spPr>
            <a:xfrm>
              <a:off x="10721876" y="2792146"/>
              <a:ext cx="173600" cy="149640"/>
            </a:xfrm>
            <a:custGeom>
              <a:avLst/>
              <a:gdLst>
                <a:gd name="connsiteX0" fmla="*/ 0 w 173600"/>
                <a:gd name="connsiteY0" fmla="*/ 86989 h 149640"/>
                <a:gd name="connsiteX1" fmla="*/ 20074 w 173600"/>
                <a:gd name="connsiteY1" fmla="*/ 35778 h 149640"/>
                <a:gd name="connsiteX2" fmla="*/ 72473 w 173600"/>
                <a:gd name="connsiteY2" fmla="*/ 0 h 149640"/>
                <a:gd name="connsiteX3" fmla="*/ 151044 w 173600"/>
                <a:gd name="connsiteY3" fmla="*/ 0 h 149640"/>
                <a:gd name="connsiteX4" fmla="*/ 173601 w 173600"/>
                <a:gd name="connsiteY4" fmla="*/ 22557 h 149640"/>
                <a:gd name="connsiteX5" fmla="*/ 173601 w 173600"/>
                <a:gd name="connsiteY5" fmla="*/ 22557 h 149640"/>
                <a:gd name="connsiteX6" fmla="*/ 152663 w 173600"/>
                <a:gd name="connsiteY6" fmla="*/ 43495 h 149640"/>
                <a:gd name="connsiteX7" fmla="*/ 90389 w 173600"/>
                <a:gd name="connsiteY7" fmla="*/ 43495 h 149640"/>
                <a:gd name="connsiteX8" fmla="*/ 78409 w 173600"/>
                <a:gd name="connsiteY8" fmla="*/ 57363 h 149640"/>
                <a:gd name="connsiteX9" fmla="*/ 130754 w 173600"/>
                <a:gd name="connsiteY9" fmla="*/ 149641 h 14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600" h="149640">
                  <a:moveTo>
                    <a:pt x="0" y="86989"/>
                  </a:moveTo>
                  <a:lnTo>
                    <a:pt x="20074" y="35778"/>
                  </a:lnTo>
                  <a:cubicBezTo>
                    <a:pt x="28547" y="14192"/>
                    <a:pt x="49323" y="0"/>
                    <a:pt x="72473" y="0"/>
                  </a:cubicBezTo>
                  <a:lnTo>
                    <a:pt x="151044" y="0"/>
                  </a:lnTo>
                  <a:cubicBezTo>
                    <a:pt x="163510" y="0"/>
                    <a:pt x="173601" y="10091"/>
                    <a:pt x="173601" y="22557"/>
                  </a:cubicBezTo>
                  <a:lnTo>
                    <a:pt x="173601" y="22557"/>
                  </a:lnTo>
                  <a:cubicBezTo>
                    <a:pt x="173601" y="34105"/>
                    <a:pt x="164211" y="43495"/>
                    <a:pt x="152663" y="43495"/>
                  </a:cubicBezTo>
                  <a:lnTo>
                    <a:pt x="90389" y="43495"/>
                  </a:lnTo>
                  <a:cubicBezTo>
                    <a:pt x="82996" y="43495"/>
                    <a:pt x="77276" y="50024"/>
                    <a:pt x="78409" y="57363"/>
                  </a:cubicBezTo>
                  <a:cubicBezTo>
                    <a:pt x="81593" y="78139"/>
                    <a:pt x="130754" y="149641"/>
                    <a:pt x="130754" y="149641"/>
                  </a:cubicBezTo>
                </a:path>
              </a:pathLst>
            </a:custGeom>
            <a:noFill/>
            <a:ln w="12700" cap="rnd">
              <a:solidFill>
                <a:srgbClr val="FFFFFF"/>
              </a:solidFill>
              <a:prstDash val="solid"/>
              <a:round/>
            </a:ln>
          </p:spPr>
          <p:txBody>
            <a:bodyPr rtlCol="0" anchor="ctr"/>
            <a:lstStyle/>
            <a:p>
              <a:endParaRPr lang="it-IT"/>
            </a:p>
          </p:txBody>
        </p:sp>
        <p:sp>
          <p:nvSpPr>
            <p:cNvPr id="118" name="Freeform: Shape 117">
              <a:extLst>
                <a:ext uri="{FF2B5EF4-FFF2-40B4-BE49-F238E27FC236}">
                  <a16:creationId xmlns:a16="http://schemas.microsoft.com/office/drawing/2014/main" id="{1205B297-DD3E-7B6E-5D1A-D5132BAAAB24}"/>
                </a:ext>
              </a:extLst>
            </p:cNvPr>
            <p:cNvSpPr/>
            <p:nvPr/>
          </p:nvSpPr>
          <p:spPr>
            <a:xfrm>
              <a:off x="10666563" y="2693663"/>
              <a:ext cx="194988" cy="98429"/>
            </a:xfrm>
            <a:custGeom>
              <a:avLst/>
              <a:gdLst>
                <a:gd name="connsiteX0" fmla="*/ 0 w 194988"/>
                <a:gd name="connsiteY0" fmla="*/ 85586 h 98429"/>
                <a:gd name="connsiteX1" fmla="*/ 38044 w 194988"/>
                <a:gd name="connsiteY1" fmla="*/ 11116 h 98429"/>
                <a:gd name="connsiteX2" fmla="*/ 56176 w 194988"/>
                <a:gd name="connsiteY2" fmla="*/ 0 h 98429"/>
                <a:gd name="connsiteX3" fmla="*/ 58011 w 194988"/>
                <a:gd name="connsiteY3" fmla="*/ 0 h 98429"/>
                <a:gd name="connsiteX4" fmla="*/ 67940 w 194988"/>
                <a:gd name="connsiteY4" fmla="*/ 2590 h 98429"/>
                <a:gd name="connsiteX5" fmla="*/ 77869 w 194988"/>
                <a:gd name="connsiteY5" fmla="*/ 22071 h 98429"/>
                <a:gd name="connsiteX6" fmla="*/ 76412 w 194988"/>
                <a:gd name="connsiteY6" fmla="*/ 39879 h 98429"/>
                <a:gd name="connsiteX7" fmla="*/ 91037 w 194988"/>
                <a:gd name="connsiteY7" fmla="*/ 42577 h 98429"/>
                <a:gd name="connsiteX8" fmla="*/ 98052 w 194988"/>
                <a:gd name="connsiteY8" fmla="*/ 19319 h 98429"/>
                <a:gd name="connsiteX9" fmla="*/ 112892 w 194988"/>
                <a:gd name="connsiteY9" fmla="*/ 5073 h 98429"/>
                <a:gd name="connsiteX10" fmla="*/ 124008 w 194988"/>
                <a:gd name="connsiteY10" fmla="*/ 5774 h 98429"/>
                <a:gd name="connsiteX11" fmla="*/ 126167 w 194988"/>
                <a:gd name="connsiteY11" fmla="*/ 6530 h 98429"/>
                <a:gd name="connsiteX12" fmla="*/ 139550 w 194988"/>
                <a:gd name="connsiteY12" fmla="*/ 28709 h 98429"/>
                <a:gd name="connsiteX13" fmla="*/ 132049 w 194988"/>
                <a:gd name="connsiteY13" fmla="*/ 55259 h 98429"/>
                <a:gd name="connsiteX14" fmla="*/ 145863 w 194988"/>
                <a:gd name="connsiteY14" fmla="*/ 61357 h 98429"/>
                <a:gd name="connsiteX15" fmla="*/ 156710 w 194988"/>
                <a:gd name="connsiteY15" fmla="*/ 38854 h 98429"/>
                <a:gd name="connsiteX16" fmla="*/ 177702 w 194988"/>
                <a:gd name="connsiteY16" fmla="*/ 27252 h 98429"/>
                <a:gd name="connsiteX17" fmla="*/ 185419 w 194988"/>
                <a:gd name="connsiteY17" fmla="*/ 30112 h 98429"/>
                <a:gd name="connsiteX18" fmla="*/ 185419 w 194988"/>
                <a:gd name="connsiteY18" fmla="*/ 30112 h 98429"/>
                <a:gd name="connsiteX19" fmla="*/ 192758 w 194988"/>
                <a:gd name="connsiteY19" fmla="*/ 56662 h 98429"/>
                <a:gd name="connsiteX20" fmla="*/ 171442 w 194988"/>
                <a:gd name="connsiteY20" fmla="*/ 98430 h 9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4988" h="98429">
                  <a:moveTo>
                    <a:pt x="0" y="85586"/>
                  </a:moveTo>
                  <a:lnTo>
                    <a:pt x="38044" y="11116"/>
                  </a:lnTo>
                  <a:cubicBezTo>
                    <a:pt x="41552" y="4317"/>
                    <a:pt x="48513" y="0"/>
                    <a:pt x="56176" y="0"/>
                  </a:cubicBezTo>
                  <a:lnTo>
                    <a:pt x="58011" y="0"/>
                  </a:lnTo>
                  <a:cubicBezTo>
                    <a:pt x="61626" y="0"/>
                    <a:pt x="64972" y="917"/>
                    <a:pt x="67940" y="2590"/>
                  </a:cubicBezTo>
                  <a:cubicBezTo>
                    <a:pt x="74793" y="6422"/>
                    <a:pt x="78517" y="14192"/>
                    <a:pt x="77869" y="22071"/>
                  </a:cubicBezTo>
                  <a:lnTo>
                    <a:pt x="76412" y="39879"/>
                  </a:lnTo>
                  <a:cubicBezTo>
                    <a:pt x="77384" y="47434"/>
                    <a:pt x="87475" y="49269"/>
                    <a:pt x="91037" y="42577"/>
                  </a:cubicBezTo>
                  <a:lnTo>
                    <a:pt x="98052" y="19319"/>
                  </a:lnTo>
                  <a:cubicBezTo>
                    <a:pt x="100156" y="12304"/>
                    <a:pt x="105715" y="6638"/>
                    <a:pt x="112892" y="5073"/>
                  </a:cubicBezTo>
                  <a:cubicBezTo>
                    <a:pt x="116507" y="4263"/>
                    <a:pt x="120339" y="4479"/>
                    <a:pt x="124008" y="5774"/>
                  </a:cubicBezTo>
                  <a:lnTo>
                    <a:pt x="126167" y="6530"/>
                  </a:lnTo>
                  <a:cubicBezTo>
                    <a:pt x="135341" y="9767"/>
                    <a:pt x="140953" y="19103"/>
                    <a:pt x="139550" y="28709"/>
                  </a:cubicBezTo>
                  <a:lnTo>
                    <a:pt x="132049" y="55259"/>
                  </a:lnTo>
                  <a:cubicBezTo>
                    <a:pt x="130916" y="63137"/>
                    <a:pt x="140791" y="67508"/>
                    <a:pt x="145863" y="61357"/>
                  </a:cubicBezTo>
                  <a:lnTo>
                    <a:pt x="156710" y="38854"/>
                  </a:lnTo>
                  <a:cubicBezTo>
                    <a:pt x="160542" y="30921"/>
                    <a:pt x="169014" y="25956"/>
                    <a:pt x="177702" y="27252"/>
                  </a:cubicBezTo>
                  <a:cubicBezTo>
                    <a:pt x="180346" y="27683"/>
                    <a:pt x="182990" y="28601"/>
                    <a:pt x="185419" y="30112"/>
                  </a:cubicBezTo>
                  <a:lnTo>
                    <a:pt x="185419" y="30112"/>
                  </a:lnTo>
                  <a:cubicBezTo>
                    <a:pt x="194377" y="35724"/>
                    <a:pt x="197561" y="47218"/>
                    <a:pt x="192758" y="56662"/>
                  </a:cubicBezTo>
                  <a:lnTo>
                    <a:pt x="171442" y="98430"/>
                  </a:lnTo>
                </a:path>
              </a:pathLst>
            </a:custGeom>
            <a:noFill/>
            <a:ln w="12700" cap="rnd">
              <a:solidFill>
                <a:srgbClr val="FFFFFF"/>
              </a:solidFill>
              <a:prstDash val="solid"/>
              <a:round/>
            </a:ln>
          </p:spPr>
          <p:txBody>
            <a:bodyPr rtlCol="0" anchor="ctr"/>
            <a:lstStyle/>
            <a:p>
              <a:endParaRPr lang="it-IT"/>
            </a:p>
          </p:txBody>
        </p:sp>
        <p:sp>
          <p:nvSpPr>
            <p:cNvPr id="119" name="Freeform: Shape 118">
              <a:extLst>
                <a:ext uri="{FF2B5EF4-FFF2-40B4-BE49-F238E27FC236}">
                  <a16:creationId xmlns:a16="http://schemas.microsoft.com/office/drawing/2014/main" id="{3FB34F12-AB3B-79F7-AFA0-F245C7D52656}"/>
                </a:ext>
              </a:extLst>
            </p:cNvPr>
            <p:cNvSpPr/>
            <p:nvPr/>
          </p:nvSpPr>
          <p:spPr>
            <a:xfrm>
              <a:off x="10594144" y="2966179"/>
              <a:ext cx="60655" cy="106362"/>
            </a:xfrm>
            <a:custGeom>
              <a:avLst/>
              <a:gdLst>
                <a:gd name="connsiteX0" fmla="*/ 0 w 60655"/>
                <a:gd name="connsiteY0" fmla="*/ 0 h 106362"/>
                <a:gd name="connsiteX1" fmla="*/ 0 w 60655"/>
                <a:gd name="connsiteY1" fmla="*/ 85424 h 106362"/>
                <a:gd name="connsiteX2" fmla="*/ 20938 w 60655"/>
                <a:gd name="connsiteY2" fmla="*/ 106362 h 106362"/>
                <a:gd name="connsiteX3" fmla="*/ 32594 w 60655"/>
                <a:gd name="connsiteY3" fmla="*/ 106362 h 106362"/>
                <a:gd name="connsiteX4" fmla="*/ 52345 w 60655"/>
                <a:gd name="connsiteY4" fmla="*/ 92332 h 106362"/>
                <a:gd name="connsiteX5" fmla="*/ 60655 w 60655"/>
                <a:gd name="connsiteY5" fmla="*/ 68588 h 10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 h="106362">
                  <a:moveTo>
                    <a:pt x="0" y="0"/>
                  </a:moveTo>
                  <a:lnTo>
                    <a:pt x="0" y="85424"/>
                  </a:lnTo>
                  <a:cubicBezTo>
                    <a:pt x="0" y="96973"/>
                    <a:pt x="9390" y="106362"/>
                    <a:pt x="20938" y="106362"/>
                  </a:cubicBezTo>
                  <a:lnTo>
                    <a:pt x="32594" y="106362"/>
                  </a:lnTo>
                  <a:cubicBezTo>
                    <a:pt x="41498" y="106362"/>
                    <a:pt x="49431" y="100750"/>
                    <a:pt x="52345" y="92332"/>
                  </a:cubicBezTo>
                  <a:lnTo>
                    <a:pt x="60655" y="68588"/>
                  </a:lnTo>
                </a:path>
              </a:pathLst>
            </a:custGeom>
            <a:noFill/>
            <a:ln w="12700" cap="rnd">
              <a:solidFill>
                <a:srgbClr val="FFFFFF"/>
              </a:solidFill>
              <a:prstDash val="solid"/>
              <a:round/>
            </a:ln>
          </p:spPr>
          <p:txBody>
            <a:bodyPr rtlCol="0" anchor="ctr"/>
            <a:lstStyle/>
            <a:p>
              <a:endParaRPr lang="it-IT"/>
            </a:p>
          </p:txBody>
        </p:sp>
      </p:grpSp>
      <p:sp>
        <p:nvSpPr>
          <p:cNvPr id="112" name="TextBox 58">
            <a:extLst>
              <a:ext uri="{FF2B5EF4-FFF2-40B4-BE49-F238E27FC236}">
                <a16:creationId xmlns:a16="http://schemas.microsoft.com/office/drawing/2014/main" id="{80E4AC4F-6428-DD39-C267-A779AB2D7137}"/>
              </a:ext>
            </a:extLst>
          </p:cNvPr>
          <p:cNvSpPr txBox="1"/>
          <p:nvPr/>
        </p:nvSpPr>
        <p:spPr>
          <a:xfrm>
            <a:off x="9968293" y="2961634"/>
            <a:ext cx="128497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dirty="0">
                <a:ln>
                  <a:noFill/>
                </a:ln>
                <a:solidFill>
                  <a:prstClr val="white"/>
                </a:solidFill>
                <a:effectLst/>
                <a:uLnTx/>
                <a:uFillTx/>
                <a:latin typeface="Bond4F" panose="02000000000000000000" pitchFamily="50" charset="0"/>
              </a:rPr>
              <a:t>Cardiorespiratory</a:t>
            </a:r>
            <a:endParaRPr kumimoji="0" lang="en-GB" sz="1800" b="0" i="0" u="none" strike="noStrike" kern="1200" cap="none" spc="0" normalizeH="0" baseline="0" noProof="0" dirty="0">
              <a:ln>
                <a:noFill/>
              </a:ln>
              <a:solidFill>
                <a:prstClr val="white"/>
              </a:solidFill>
              <a:effectLst/>
              <a:uLnTx/>
              <a:uFillTx/>
              <a:latin typeface="Bond4F" panose="02000000000000000000" pitchFamily="50" charset="0"/>
            </a:endParaRPr>
          </a:p>
        </p:txBody>
      </p:sp>
      <p:grpSp>
        <p:nvGrpSpPr>
          <p:cNvPr id="120" name="Group 119">
            <a:extLst>
              <a:ext uri="{FF2B5EF4-FFF2-40B4-BE49-F238E27FC236}">
                <a16:creationId xmlns:a16="http://schemas.microsoft.com/office/drawing/2014/main" id="{C8D20D81-E5AF-94D4-31BA-BA4D966E855F}"/>
              </a:ext>
            </a:extLst>
          </p:cNvPr>
          <p:cNvGrpSpPr/>
          <p:nvPr/>
        </p:nvGrpSpPr>
        <p:grpSpPr>
          <a:xfrm>
            <a:off x="3920941" y="3428276"/>
            <a:ext cx="1092254" cy="1476673"/>
            <a:chOff x="2249066" y="4191504"/>
            <a:chExt cx="1092254" cy="1476673"/>
          </a:xfrm>
        </p:grpSpPr>
        <p:sp>
          <p:nvSpPr>
            <p:cNvPr id="121" name="TextBox 3">
              <a:extLst>
                <a:ext uri="{FF2B5EF4-FFF2-40B4-BE49-F238E27FC236}">
                  <a16:creationId xmlns:a16="http://schemas.microsoft.com/office/drawing/2014/main" id="{0D6BA8C2-B8CB-CD30-C23F-25C0539B2AF7}"/>
                </a:ext>
              </a:extLst>
            </p:cNvPr>
            <p:cNvSpPr txBox="1"/>
            <p:nvPr/>
          </p:nvSpPr>
          <p:spPr>
            <a:xfrm>
              <a:off x="2335904" y="5114179"/>
              <a:ext cx="91323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dirty="0">
                  <a:ln>
                    <a:noFill/>
                  </a:ln>
                  <a:solidFill>
                    <a:prstClr val="white"/>
                  </a:solidFill>
                  <a:effectLst/>
                  <a:uLnTx/>
                  <a:uFillTx/>
                  <a:latin typeface="Bond4F" panose="02000000000000000000" pitchFamily="50" charset="0"/>
                </a:rPr>
                <a:t>Motor Skills Evaluations</a:t>
              </a:r>
              <a:endParaRPr kumimoji="0" lang="en-GB" sz="1800" b="0" i="0" u="none" strike="noStrike" kern="1200" cap="none" spc="0" normalizeH="0" baseline="0" noProof="0" dirty="0">
                <a:ln>
                  <a:noFill/>
                </a:ln>
                <a:solidFill>
                  <a:prstClr val="white"/>
                </a:solidFill>
                <a:effectLst/>
                <a:uLnTx/>
                <a:uFillTx/>
                <a:latin typeface="Bond4F" panose="02000000000000000000" pitchFamily="50" charset="0"/>
              </a:endParaRPr>
            </a:p>
          </p:txBody>
        </p:sp>
        <p:grpSp>
          <p:nvGrpSpPr>
            <p:cNvPr id="122" name="Group 121">
              <a:extLst>
                <a:ext uri="{FF2B5EF4-FFF2-40B4-BE49-F238E27FC236}">
                  <a16:creationId xmlns:a16="http://schemas.microsoft.com/office/drawing/2014/main" id="{BF891B2E-DDD5-0BC7-0387-D309A2F4A6AF}"/>
                </a:ext>
              </a:extLst>
            </p:cNvPr>
            <p:cNvGrpSpPr/>
            <p:nvPr/>
          </p:nvGrpSpPr>
          <p:grpSpPr>
            <a:xfrm>
              <a:off x="2249066" y="4191504"/>
              <a:ext cx="1092254" cy="880558"/>
              <a:chOff x="5070219" y="2037860"/>
              <a:chExt cx="1987485" cy="1647923"/>
            </a:xfrm>
            <a:solidFill>
              <a:schemeClr val="bg1"/>
            </a:solidFill>
          </p:grpSpPr>
          <p:pic>
            <p:nvPicPr>
              <p:cNvPr id="123" name="Elemento grafico 13">
                <a:extLst>
                  <a:ext uri="{FF2B5EF4-FFF2-40B4-BE49-F238E27FC236}">
                    <a16:creationId xmlns:a16="http://schemas.microsoft.com/office/drawing/2014/main" id="{91E374C2-2ABA-2269-652D-AF468D4DE3D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09781" y="2037860"/>
                <a:ext cx="1647923" cy="1647923"/>
              </a:xfrm>
              <a:prstGeom prst="rect">
                <a:avLst/>
              </a:prstGeom>
            </p:spPr>
          </p:pic>
          <p:pic>
            <p:nvPicPr>
              <p:cNvPr id="124" name="Graphic 123" descr="Ruler outline">
                <a:extLst>
                  <a:ext uri="{FF2B5EF4-FFF2-40B4-BE49-F238E27FC236}">
                    <a16:creationId xmlns:a16="http://schemas.microsoft.com/office/drawing/2014/main" id="{CAF4D9CA-EC4B-46A0-6702-D7C81FA9A02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8891381">
                <a:off x="5070219" y="2412518"/>
                <a:ext cx="928092" cy="928092"/>
              </a:xfrm>
              <a:prstGeom prst="rect">
                <a:avLst/>
              </a:prstGeom>
            </p:spPr>
          </p:pic>
        </p:grpSp>
      </p:grpSp>
      <p:grpSp>
        <p:nvGrpSpPr>
          <p:cNvPr id="125" name="Group 124">
            <a:extLst>
              <a:ext uri="{FF2B5EF4-FFF2-40B4-BE49-F238E27FC236}">
                <a16:creationId xmlns:a16="http://schemas.microsoft.com/office/drawing/2014/main" id="{43987797-0470-543D-52D6-6434A734A2B5}"/>
              </a:ext>
            </a:extLst>
          </p:cNvPr>
          <p:cNvGrpSpPr/>
          <p:nvPr/>
        </p:nvGrpSpPr>
        <p:grpSpPr>
          <a:xfrm>
            <a:off x="2067576" y="3454781"/>
            <a:ext cx="1042870" cy="1348830"/>
            <a:chOff x="1167333" y="4092564"/>
            <a:chExt cx="1042870" cy="1348830"/>
          </a:xfrm>
        </p:grpSpPr>
        <p:sp>
          <p:nvSpPr>
            <p:cNvPr id="126" name="TextBox 3">
              <a:extLst>
                <a:ext uri="{FF2B5EF4-FFF2-40B4-BE49-F238E27FC236}">
                  <a16:creationId xmlns:a16="http://schemas.microsoft.com/office/drawing/2014/main" id="{8B83A94D-5803-FBE8-6F9F-A42857614EA1}"/>
                </a:ext>
              </a:extLst>
            </p:cNvPr>
            <p:cNvSpPr txBox="1"/>
            <p:nvPr/>
          </p:nvSpPr>
          <p:spPr>
            <a:xfrm>
              <a:off x="1183928" y="5072062"/>
              <a:ext cx="102627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a:ln>
                    <a:noFill/>
                  </a:ln>
                  <a:solidFill>
                    <a:prstClr val="white"/>
                  </a:solidFill>
                  <a:effectLst/>
                  <a:uLnTx/>
                  <a:uFillTx/>
                  <a:latin typeface="Bond4F" panose="02000000000000000000" pitchFamily="50" charset="0"/>
                </a:rPr>
                <a:t>Motor Skills</a:t>
              </a:r>
              <a:endParaRPr kumimoji="0" lang="en-GB" sz="1800" b="0" i="0" u="none" strike="noStrike" kern="1200" cap="none" spc="0" normalizeH="0" baseline="0" noProof="0">
                <a:ln>
                  <a:noFill/>
                </a:ln>
                <a:solidFill>
                  <a:prstClr val="white"/>
                </a:solidFill>
                <a:effectLst/>
                <a:uLnTx/>
                <a:uFillTx/>
                <a:latin typeface="Bond4F" panose="02000000000000000000" pitchFamily="50" charset="0"/>
              </a:endParaRPr>
            </a:p>
          </p:txBody>
        </p:sp>
        <p:pic>
          <p:nvPicPr>
            <p:cNvPr id="127" name="Elemento grafico 9">
              <a:extLst>
                <a:ext uri="{FF2B5EF4-FFF2-40B4-BE49-F238E27FC236}">
                  <a16:creationId xmlns:a16="http://schemas.microsoft.com/office/drawing/2014/main" id="{999E0A10-4D1E-9BAD-7D56-9044F46E488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67333" y="4092564"/>
              <a:ext cx="1018163" cy="1018163"/>
            </a:xfrm>
            <a:prstGeom prst="rect">
              <a:avLst/>
            </a:prstGeom>
          </p:spPr>
        </p:pic>
      </p:grpSp>
      <p:grpSp>
        <p:nvGrpSpPr>
          <p:cNvPr id="128" name="Group 127">
            <a:extLst>
              <a:ext uri="{FF2B5EF4-FFF2-40B4-BE49-F238E27FC236}">
                <a16:creationId xmlns:a16="http://schemas.microsoft.com/office/drawing/2014/main" id="{3A916E20-27CD-6ED0-416D-587C448273DC}"/>
              </a:ext>
            </a:extLst>
          </p:cNvPr>
          <p:cNvGrpSpPr/>
          <p:nvPr/>
        </p:nvGrpSpPr>
        <p:grpSpPr>
          <a:xfrm>
            <a:off x="7309873" y="3649132"/>
            <a:ext cx="1143487" cy="1284822"/>
            <a:chOff x="5300009" y="4319209"/>
            <a:chExt cx="1143487" cy="1284822"/>
          </a:xfrm>
        </p:grpSpPr>
        <p:sp>
          <p:nvSpPr>
            <p:cNvPr id="129" name="TextBox 19">
              <a:extLst>
                <a:ext uri="{FF2B5EF4-FFF2-40B4-BE49-F238E27FC236}">
                  <a16:creationId xmlns:a16="http://schemas.microsoft.com/office/drawing/2014/main" id="{E1E9B33F-9F36-C51B-7C46-42B1D37AEB65}"/>
                </a:ext>
              </a:extLst>
            </p:cNvPr>
            <p:cNvSpPr txBox="1"/>
            <p:nvPr/>
          </p:nvSpPr>
          <p:spPr>
            <a:xfrm>
              <a:off x="5443577" y="5050033"/>
              <a:ext cx="999919"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dirty="0">
                  <a:ln>
                    <a:noFill/>
                  </a:ln>
                  <a:solidFill>
                    <a:prstClr val="white"/>
                  </a:solidFill>
                  <a:effectLst/>
                  <a:uLnTx/>
                  <a:uFillTx/>
                  <a:latin typeface="Bond4F" panose="02000000000000000000" pitchFamily="50" charset="0"/>
                </a:rPr>
                <a:t>Postural Evaluations</a:t>
              </a:r>
              <a:endParaRPr kumimoji="0" lang="en-GB" sz="1800" b="0" i="0" u="none" strike="noStrike" kern="1200" cap="none" spc="0" normalizeH="0" baseline="0" noProof="0" dirty="0">
                <a:ln>
                  <a:noFill/>
                </a:ln>
                <a:solidFill>
                  <a:prstClr val="white"/>
                </a:solidFill>
                <a:effectLst/>
                <a:uLnTx/>
                <a:uFillTx/>
                <a:latin typeface="Bond4F" panose="02000000000000000000" pitchFamily="50" charset="0"/>
              </a:endParaRPr>
            </a:p>
          </p:txBody>
        </p:sp>
        <p:grpSp>
          <p:nvGrpSpPr>
            <p:cNvPr id="130" name="Group 129">
              <a:extLst>
                <a:ext uri="{FF2B5EF4-FFF2-40B4-BE49-F238E27FC236}">
                  <a16:creationId xmlns:a16="http://schemas.microsoft.com/office/drawing/2014/main" id="{60E4FDE0-9A6B-C2A4-60BC-7CC721C210FE}"/>
                </a:ext>
              </a:extLst>
            </p:cNvPr>
            <p:cNvGrpSpPr/>
            <p:nvPr/>
          </p:nvGrpSpPr>
          <p:grpSpPr>
            <a:xfrm>
              <a:off x="5300009" y="4319209"/>
              <a:ext cx="925917" cy="602903"/>
              <a:chOff x="7937313" y="3574905"/>
              <a:chExt cx="742871" cy="497494"/>
            </a:xfrm>
          </p:grpSpPr>
          <p:pic>
            <p:nvPicPr>
              <p:cNvPr id="131" name="Graphic 43">
                <a:extLst>
                  <a:ext uri="{FF2B5EF4-FFF2-40B4-BE49-F238E27FC236}">
                    <a16:creationId xmlns:a16="http://schemas.microsoft.com/office/drawing/2014/main" id="{61B1D1B6-CF0D-7004-60BF-C7F636684906}"/>
                  </a:ext>
                </a:extLst>
              </p:cNvPr>
              <p:cNvPicPr>
                <a:picLocks noChangeAspect="1"/>
              </p:cNvPicPr>
              <p:nvPr/>
            </p:nvPicPr>
            <p:blipFill>
              <a:blip r:embed="rId10">
                <a:extLst>
                  <a:ext uri="{96DAC541-7B7A-43D3-8B79-37D633B846F1}">
                    <asvg:svgBlip xmlns:asvg="http://schemas.microsoft.com/office/drawing/2016/SVG/main" r:embed="rId22"/>
                  </a:ext>
                </a:extLst>
              </a:blip>
              <a:stretch>
                <a:fillRect/>
              </a:stretch>
            </p:blipFill>
            <p:spPr>
              <a:xfrm>
                <a:off x="8194409" y="3574905"/>
                <a:ext cx="485775" cy="485775"/>
              </a:xfrm>
              <a:prstGeom prst="rect">
                <a:avLst/>
              </a:prstGeom>
            </p:spPr>
          </p:pic>
          <p:pic>
            <p:nvPicPr>
              <p:cNvPr id="132" name="Graphic 131" descr="Ruler outline">
                <a:extLst>
                  <a:ext uri="{FF2B5EF4-FFF2-40B4-BE49-F238E27FC236}">
                    <a16:creationId xmlns:a16="http://schemas.microsoft.com/office/drawing/2014/main" id="{C0443839-1EED-42EA-4D9F-E198E92D3B6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8891381">
                <a:off x="7937313" y="3663183"/>
                <a:ext cx="409216" cy="409216"/>
              </a:xfrm>
              <a:prstGeom prst="rect">
                <a:avLst/>
              </a:prstGeom>
            </p:spPr>
          </p:pic>
        </p:grpSp>
      </p:grpSp>
      <p:grpSp>
        <p:nvGrpSpPr>
          <p:cNvPr id="133" name="Group 132">
            <a:extLst>
              <a:ext uri="{FF2B5EF4-FFF2-40B4-BE49-F238E27FC236}">
                <a16:creationId xmlns:a16="http://schemas.microsoft.com/office/drawing/2014/main" id="{120DF0F3-EE53-CBAD-4194-6277D9FC9958}"/>
              </a:ext>
            </a:extLst>
          </p:cNvPr>
          <p:cNvGrpSpPr/>
          <p:nvPr/>
        </p:nvGrpSpPr>
        <p:grpSpPr>
          <a:xfrm>
            <a:off x="619493" y="3522857"/>
            <a:ext cx="675688" cy="1351259"/>
            <a:chOff x="414003" y="4316918"/>
            <a:chExt cx="675688" cy="1351259"/>
          </a:xfrm>
        </p:grpSpPr>
        <p:sp>
          <p:nvSpPr>
            <p:cNvPr id="134" name="TextBox 3">
              <a:extLst>
                <a:ext uri="{FF2B5EF4-FFF2-40B4-BE49-F238E27FC236}">
                  <a16:creationId xmlns:a16="http://schemas.microsoft.com/office/drawing/2014/main" id="{F3F7D683-C291-AD72-1FCE-A43980E7DAFC}"/>
                </a:ext>
              </a:extLst>
            </p:cNvPr>
            <p:cNvSpPr txBox="1"/>
            <p:nvPr/>
          </p:nvSpPr>
          <p:spPr>
            <a:xfrm>
              <a:off x="414003" y="5114179"/>
              <a:ext cx="67568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a:ln>
                    <a:noFill/>
                  </a:ln>
                  <a:solidFill>
                    <a:prstClr val="white"/>
                  </a:solidFill>
                  <a:effectLst/>
                  <a:uLnTx/>
                  <a:uFillTx/>
                  <a:latin typeface="Bond4F" panose="02000000000000000000" pitchFamily="50" charset="0"/>
                </a:rPr>
                <a:t>Cervical Spine</a:t>
              </a:r>
              <a:endParaRPr kumimoji="0" lang="en-GB" sz="1800" b="0" i="0" u="none" strike="noStrike" kern="1200" cap="none" spc="0" normalizeH="0" baseline="0" noProof="0">
                <a:ln>
                  <a:noFill/>
                </a:ln>
                <a:solidFill>
                  <a:prstClr val="white"/>
                </a:solidFill>
                <a:effectLst/>
                <a:uLnTx/>
                <a:uFillTx/>
                <a:latin typeface="Bond4F" panose="02000000000000000000" pitchFamily="50" charset="0"/>
              </a:endParaRPr>
            </a:p>
          </p:txBody>
        </p:sp>
        <p:pic>
          <p:nvPicPr>
            <p:cNvPr id="135" name="Graphic 134">
              <a:extLst>
                <a:ext uri="{FF2B5EF4-FFF2-40B4-BE49-F238E27FC236}">
                  <a16:creationId xmlns:a16="http://schemas.microsoft.com/office/drawing/2014/main" id="{4FD7B934-AED8-DDCF-E6EA-31E495A9258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45435" y="4316918"/>
              <a:ext cx="622342" cy="577081"/>
            </a:xfrm>
            <a:prstGeom prst="rect">
              <a:avLst/>
            </a:prstGeom>
          </p:spPr>
        </p:pic>
      </p:grpSp>
      <p:grpSp>
        <p:nvGrpSpPr>
          <p:cNvPr id="22" name="Group 21">
            <a:extLst>
              <a:ext uri="{FF2B5EF4-FFF2-40B4-BE49-F238E27FC236}">
                <a16:creationId xmlns:a16="http://schemas.microsoft.com/office/drawing/2014/main" id="{62D0B5EB-F722-4F96-EFF4-AE3C48803789}"/>
              </a:ext>
            </a:extLst>
          </p:cNvPr>
          <p:cNvGrpSpPr/>
          <p:nvPr/>
        </p:nvGrpSpPr>
        <p:grpSpPr>
          <a:xfrm>
            <a:off x="6377900" y="4975079"/>
            <a:ext cx="708246" cy="1185312"/>
            <a:chOff x="6377900" y="4975079"/>
            <a:chExt cx="708246" cy="1185312"/>
          </a:xfrm>
        </p:grpSpPr>
        <p:sp>
          <p:nvSpPr>
            <p:cNvPr id="137" name="TextBox 3">
              <a:extLst>
                <a:ext uri="{FF2B5EF4-FFF2-40B4-BE49-F238E27FC236}">
                  <a16:creationId xmlns:a16="http://schemas.microsoft.com/office/drawing/2014/main" id="{02288C87-30EE-D02B-9A2A-1DD318D3AE4F}"/>
                </a:ext>
              </a:extLst>
            </p:cNvPr>
            <p:cNvSpPr txBox="1"/>
            <p:nvPr/>
          </p:nvSpPr>
          <p:spPr>
            <a:xfrm>
              <a:off x="6419475" y="5791059"/>
              <a:ext cx="62509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a:ln>
                    <a:noFill/>
                  </a:ln>
                  <a:solidFill>
                    <a:prstClr val="white"/>
                  </a:solidFill>
                  <a:effectLst/>
                  <a:uLnTx/>
                  <a:uFillTx/>
                  <a:latin typeface="Bond4F" panose="02000000000000000000" pitchFamily="50" charset="0"/>
                </a:rPr>
                <a:t>Force</a:t>
              </a:r>
              <a:endParaRPr kumimoji="0" lang="en-GB" sz="1800" b="0" i="0" u="none" strike="noStrike" kern="1200" cap="none" spc="0" normalizeH="0" baseline="0" noProof="0">
                <a:ln>
                  <a:noFill/>
                </a:ln>
                <a:solidFill>
                  <a:prstClr val="white"/>
                </a:solidFill>
                <a:effectLst/>
                <a:uLnTx/>
                <a:uFillTx/>
                <a:latin typeface="Bond4F" panose="02000000000000000000" pitchFamily="50" charset="0"/>
              </a:endParaRPr>
            </a:p>
          </p:txBody>
        </p:sp>
        <p:pic>
          <p:nvPicPr>
            <p:cNvPr id="138" name="Graphic 137" descr="Muscular arm outline">
              <a:extLst>
                <a:ext uri="{FF2B5EF4-FFF2-40B4-BE49-F238E27FC236}">
                  <a16:creationId xmlns:a16="http://schemas.microsoft.com/office/drawing/2014/main" id="{2389D7B4-5C7F-4447-20B5-79F4AC61E2D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377900" y="4975079"/>
              <a:ext cx="708246" cy="708246"/>
            </a:xfrm>
            <a:prstGeom prst="rect">
              <a:avLst/>
            </a:prstGeom>
          </p:spPr>
        </p:pic>
      </p:grpSp>
      <p:grpSp>
        <p:nvGrpSpPr>
          <p:cNvPr id="139" name="Group 138">
            <a:extLst>
              <a:ext uri="{FF2B5EF4-FFF2-40B4-BE49-F238E27FC236}">
                <a16:creationId xmlns:a16="http://schemas.microsoft.com/office/drawing/2014/main" id="{F1EB8075-C882-C8BA-E70C-7A7D9EB70D76}"/>
              </a:ext>
            </a:extLst>
          </p:cNvPr>
          <p:cNvGrpSpPr/>
          <p:nvPr/>
        </p:nvGrpSpPr>
        <p:grpSpPr>
          <a:xfrm>
            <a:off x="8181085" y="4992212"/>
            <a:ext cx="924086" cy="1149443"/>
            <a:chOff x="11255691" y="2540154"/>
            <a:chExt cx="924086" cy="1149443"/>
          </a:xfrm>
        </p:grpSpPr>
        <p:sp>
          <p:nvSpPr>
            <p:cNvPr id="140" name="TextBox 3">
              <a:extLst>
                <a:ext uri="{FF2B5EF4-FFF2-40B4-BE49-F238E27FC236}">
                  <a16:creationId xmlns:a16="http://schemas.microsoft.com/office/drawing/2014/main" id="{8C4CD50C-FDC7-E39B-3161-3B9BCFC1F68E}"/>
                </a:ext>
              </a:extLst>
            </p:cNvPr>
            <p:cNvSpPr txBox="1"/>
            <p:nvPr/>
          </p:nvSpPr>
          <p:spPr>
            <a:xfrm>
              <a:off x="11266547" y="3320265"/>
              <a:ext cx="91323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a:ln>
                    <a:noFill/>
                  </a:ln>
                  <a:solidFill>
                    <a:prstClr val="white"/>
                  </a:solidFill>
                  <a:effectLst/>
                  <a:uLnTx/>
                  <a:uFillTx/>
                  <a:latin typeface="Bond4F" panose="02000000000000000000" pitchFamily="50" charset="0"/>
                </a:rPr>
                <a:t>Grip</a:t>
              </a:r>
              <a:endParaRPr kumimoji="0" lang="en-GB" sz="1800" b="0" i="0" u="none" strike="noStrike" kern="1200" cap="none" spc="0" normalizeH="0" baseline="0" noProof="0">
                <a:ln>
                  <a:noFill/>
                </a:ln>
                <a:solidFill>
                  <a:prstClr val="white"/>
                </a:solidFill>
                <a:effectLst/>
                <a:uLnTx/>
                <a:uFillTx/>
                <a:latin typeface="Bond4F" panose="02000000000000000000" pitchFamily="50" charset="0"/>
              </a:endParaRPr>
            </a:p>
          </p:txBody>
        </p:sp>
        <p:pic>
          <p:nvPicPr>
            <p:cNvPr id="141" name="Graphic 140" descr="Clenched Fist with solid fill">
              <a:extLst>
                <a:ext uri="{FF2B5EF4-FFF2-40B4-BE49-F238E27FC236}">
                  <a16:creationId xmlns:a16="http://schemas.microsoft.com/office/drawing/2014/main" id="{FA65EDDE-4211-CA47-D934-FC0371E3870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6200000">
              <a:off x="11255691" y="2540154"/>
              <a:ext cx="832929" cy="832929"/>
            </a:xfrm>
            <a:prstGeom prst="rect">
              <a:avLst/>
            </a:prstGeom>
          </p:spPr>
        </p:pic>
      </p:grpSp>
      <p:grpSp>
        <p:nvGrpSpPr>
          <p:cNvPr id="142" name="Group 141">
            <a:extLst>
              <a:ext uri="{FF2B5EF4-FFF2-40B4-BE49-F238E27FC236}">
                <a16:creationId xmlns:a16="http://schemas.microsoft.com/office/drawing/2014/main" id="{25D5FDCE-0D5C-0FCB-AC14-FF33CE08FF8A}"/>
              </a:ext>
            </a:extLst>
          </p:cNvPr>
          <p:cNvGrpSpPr/>
          <p:nvPr/>
        </p:nvGrpSpPr>
        <p:grpSpPr>
          <a:xfrm>
            <a:off x="9110193" y="3564847"/>
            <a:ext cx="846257" cy="1397682"/>
            <a:chOff x="10372609" y="3564341"/>
            <a:chExt cx="846257" cy="1397682"/>
          </a:xfrm>
        </p:grpSpPr>
        <p:pic>
          <p:nvPicPr>
            <p:cNvPr id="143" name="Graphic 142" descr="Checklist outline">
              <a:extLst>
                <a:ext uri="{FF2B5EF4-FFF2-40B4-BE49-F238E27FC236}">
                  <a16:creationId xmlns:a16="http://schemas.microsoft.com/office/drawing/2014/main" id="{A804BA2D-0140-14E4-25D1-C8350A46AEE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0399318" y="3564341"/>
              <a:ext cx="760025" cy="760025"/>
            </a:xfrm>
            <a:prstGeom prst="rect">
              <a:avLst/>
            </a:prstGeom>
          </p:spPr>
        </p:pic>
        <p:sp>
          <p:nvSpPr>
            <p:cNvPr id="144" name="TextBox 19">
              <a:extLst>
                <a:ext uri="{FF2B5EF4-FFF2-40B4-BE49-F238E27FC236}">
                  <a16:creationId xmlns:a16="http://schemas.microsoft.com/office/drawing/2014/main" id="{751D7818-96E9-1310-4643-DB0717DEBC2A}"/>
                </a:ext>
              </a:extLst>
            </p:cNvPr>
            <p:cNvSpPr txBox="1"/>
            <p:nvPr/>
          </p:nvSpPr>
          <p:spPr>
            <a:xfrm>
              <a:off x="10372609" y="4408025"/>
              <a:ext cx="846257"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aseline="30000" dirty="0">
                  <a:solidFill>
                    <a:prstClr val="white"/>
                  </a:solidFill>
                  <a:latin typeface="Bond4F" panose="02000000000000000000" pitchFamily="50" charset="0"/>
                </a:rPr>
                <a:t>Evaluation scales</a:t>
              </a:r>
              <a:endParaRPr kumimoji="0" lang="en-GB" sz="1800" b="0" i="0" u="none" strike="noStrike" kern="1200" cap="none" spc="0" normalizeH="0" baseline="0" noProof="0" dirty="0">
                <a:ln>
                  <a:noFill/>
                </a:ln>
                <a:solidFill>
                  <a:prstClr val="white"/>
                </a:solidFill>
                <a:effectLst/>
                <a:uLnTx/>
                <a:uFillTx/>
                <a:latin typeface="Bond4F" panose="02000000000000000000" pitchFamily="50" charset="0"/>
              </a:endParaRPr>
            </a:p>
          </p:txBody>
        </p:sp>
      </p:grpSp>
      <p:grpSp>
        <p:nvGrpSpPr>
          <p:cNvPr id="5" name="Group 4">
            <a:extLst>
              <a:ext uri="{FF2B5EF4-FFF2-40B4-BE49-F238E27FC236}">
                <a16:creationId xmlns:a16="http://schemas.microsoft.com/office/drawing/2014/main" id="{604616BD-E0F9-F07A-B8A2-570E77A138D3}"/>
              </a:ext>
            </a:extLst>
          </p:cNvPr>
          <p:cNvGrpSpPr/>
          <p:nvPr/>
        </p:nvGrpSpPr>
        <p:grpSpPr>
          <a:xfrm>
            <a:off x="1061058" y="1491160"/>
            <a:ext cx="11130942" cy="630942"/>
            <a:chOff x="1061058" y="1491160"/>
            <a:chExt cx="11130942" cy="630942"/>
          </a:xfrm>
        </p:grpSpPr>
        <p:cxnSp>
          <p:nvCxnSpPr>
            <p:cNvPr id="12" name="Straight Connector 11">
              <a:extLst>
                <a:ext uri="{FF2B5EF4-FFF2-40B4-BE49-F238E27FC236}">
                  <a16:creationId xmlns:a16="http://schemas.microsoft.com/office/drawing/2014/main" id="{B9FD91F0-3B8F-8D15-CB29-14D33C5388E7}"/>
                </a:ext>
              </a:extLst>
            </p:cNvPr>
            <p:cNvCxnSpPr>
              <a:cxnSpLocks/>
            </p:cNvCxnSpPr>
            <p:nvPr/>
          </p:nvCxnSpPr>
          <p:spPr>
            <a:xfrm>
              <a:off x="1248087" y="1920530"/>
              <a:ext cx="10943913" cy="16931"/>
            </a:xfrm>
            <a:prstGeom prst="line">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F978D8B-E923-4B12-8F04-56B80CC816B1}"/>
                </a:ext>
              </a:extLst>
            </p:cNvPr>
            <p:cNvSpPr txBox="1"/>
            <p:nvPr/>
          </p:nvSpPr>
          <p:spPr>
            <a:xfrm>
              <a:off x="1061058" y="1491160"/>
              <a:ext cx="315528" cy="630942"/>
            </a:xfrm>
            <a:prstGeom prst="rect">
              <a:avLst/>
            </a:prstGeom>
            <a:noFill/>
          </p:spPr>
          <p:txBody>
            <a:bodyPr wrap="square" rtlCol="0">
              <a:spAutoFit/>
            </a:bodyPr>
            <a:lstStyle/>
            <a:p>
              <a:r>
                <a:rPr lang="it-IT" sz="3500">
                  <a:solidFill>
                    <a:prstClr val="white"/>
                  </a:solidFill>
                  <a:latin typeface="Gilroy-Black" panose="00000A00000000000000" pitchFamily="2" charset="0"/>
                  <a:ea typeface="+mj-ea"/>
                  <a:cs typeface="+mj-cs"/>
                </a:rPr>
                <a:t>.</a:t>
              </a:r>
            </a:p>
          </p:txBody>
        </p:sp>
      </p:grpSp>
      <p:grpSp>
        <p:nvGrpSpPr>
          <p:cNvPr id="23" name="Group 22">
            <a:extLst>
              <a:ext uri="{FF2B5EF4-FFF2-40B4-BE49-F238E27FC236}">
                <a16:creationId xmlns:a16="http://schemas.microsoft.com/office/drawing/2014/main" id="{F81142F4-DBD1-76BA-1E54-21CA4A2DB426}"/>
              </a:ext>
            </a:extLst>
          </p:cNvPr>
          <p:cNvGrpSpPr/>
          <p:nvPr/>
        </p:nvGrpSpPr>
        <p:grpSpPr>
          <a:xfrm>
            <a:off x="10728847" y="3751499"/>
            <a:ext cx="913230" cy="982939"/>
            <a:chOff x="10862197" y="3751499"/>
            <a:chExt cx="913230" cy="982939"/>
          </a:xfrm>
        </p:grpSpPr>
        <p:sp>
          <p:nvSpPr>
            <p:cNvPr id="7" name="TextBox 6">
              <a:extLst>
                <a:ext uri="{FF2B5EF4-FFF2-40B4-BE49-F238E27FC236}">
                  <a16:creationId xmlns:a16="http://schemas.microsoft.com/office/drawing/2014/main" id="{D3B4BB60-6CA9-84AC-9A79-A63AF9BDABBB}"/>
                </a:ext>
              </a:extLst>
            </p:cNvPr>
            <p:cNvSpPr txBox="1"/>
            <p:nvPr/>
          </p:nvSpPr>
          <p:spPr>
            <a:xfrm>
              <a:off x="10862197" y="4365106"/>
              <a:ext cx="91323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dirty="0">
                  <a:ln>
                    <a:noFill/>
                  </a:ln>
                  <a:solidFill>
                    <a:prstClr val="white"/>
                  </a:solidFill>
                  <a:effectLst/>
                  <a:uLnTx/>
                  <a:uFillTx/>
                  <a:latin typeface="Bond4F" panose="02000000000000000000" pitchFamily="50" charset="0"/>
                </a:rPr>
                <a:t>Monitoring</a:t>
              </a:r>
              <a:endParaRPr kumimoji="0" lang="en-GB" sz="1800" b="0" i="0" u="none" strike="noStrike" kern="1200" cap="none" spc="0" normalizeH="0" baseline="0" noProof="0" dirty="0">
                <a:ln>
                  <a:noFill/>
                </a:ln>
                <a:solidFill>
                  <a:prstClr val="white"/>
                </a:solidFill>
                <a:effectLst/>
                <a:uLnTx/>
                <a:uFillTx/>
                <a:latin typeface="Bond4F" panose="02000000000000000000" pitchFamily="50" charset="0"/>
              </a:endParaRPr>
            </a:p>
          </p:txBody>
        </p:sp>
        <p:grpSp>
          <p:nvGrpSpPr>
            <p:cNvPr id="14" name="Group 13">
              <a:extLst>
                <a:ext uri="{FF2B5EF4-FFF2-40B4-BE49-F238E27FC236}">
                  <a16:creationId xmlns:a16="http://schemas.microsoft.com/office/drawing/2014/main" id="{C5020154-19C5-264F-0DAF-7D41BF1E885E}"/>
                </a:ext>
              </a:extLst>
            </p:cNvPr>
            <p:cNvGrpSpPr/>
            <p:nvPr/>
          </p:nvGrpSpPr>
          <p:grpSpPr>
            <a:xfrm>
              <a:off x="10903262" y="3751499"/>
              <a:ext cx="741734" cy="553998"/>
              <a:chOff x="3794656" y="500465"/>
              <a:chExt cx="1386915" cy="1035880"/>
            </a:xfrm>
          </p:grpSpPr>
          <p:cxnSp>
            <p:nvCxnSpPr>
              <p:cNvPr id="15" name="Straight Connector 14">
                <a:extLst>
                  <a:ext uri="{FF2B5EF4-FFF2-40B4-BE49-F238E27FC236}">
                    <a16:creationId xmlns:a16="http://schemas.microsoft.com/office/drawing/2014/main" id="{225D87FC-F495-6D33-D242-68730330DF9C}"/>
                  </a:ext>
                </a:extLst>
              </p:cNvPr>
              <p:cNvCxnSpPr>
                <a:cxnSpLocks/>
              </p:cNvCxnSpPr>
              <p:nvPr/>
            </p:nvCxnSpPr>
            <p:spPr>
              <a:xfrm>
                <a:off x="3794656" y="956812"/>
                <a:ext cx="159296" cy="4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C53FBBC-CC2B-6B20-A5B2-6876865EFE5C}"/>
                  </a:ext>
                </a:extLst>
              </p:cNvPr>
              <p:cNvCxnSpPr>
                <a:cxnSpLocks/>
              </p:cNvCxnSpPr>
              <p:nvPr/>
            </p:nvCxnSpPr>
            <p:spPr>
              <a:xfrm flipV="1">
                <a:off x="3947487" y="723360"/>
                <a:ext cx="158237" cy="2334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038319F-F41B-D40E-FCD2-8950DB997613}"/>
                  </a:ext>
                </a:extLst>
              </p:cNvPr>
              <p:cNvCxnSpPr>
                <a:cxnSpLocks/>
              </p:cNvCxnSpPr>
              <p:nvPr/>
            </p:nvCxnSpPr>
            <p:spPr>
              <a:xfrm flipH="1" flipV="1">
                <a:off x="4552268" y="502053"/>
                <a:ext cx="146180" cy="10342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3D83B95-A6EE-1A2E-DBF2-B63A0F6EC0D4}"/>
                  </a:ext>
                </a:extLst>
              </p:cNvPr>
              <p:cNvCxnSpPr>
                <a:cxnSpLocks/>
              </p:cNvCxnSpPr>
              <p:nvPr/>
            </p:nvCxnSpPr>
            <p:spPr>
              <a:xfrm flipH="1" flipV="1">
                <a:off x="4107369" y="721300"/>
                <a:ext cx="148922" cy="57900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E42FFE1-27E8-1464-F4C0-F9D1471047E6}"/>
                  </a:ext>
                </a:extLst>
              </p:cNvPr>
              <p:cNvCxnSpPr>
                <a:cxnSpLocks/>
              </p:cNvCxnSpPr>
              <p:nvPr/>
            </p:nvCxnSpPr>
            <p:spPr>
              <a:xfrm flipV="1">
                <a:off x="4253006" y="500465"/>
                <a:ext cx="300850" cy="80239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829BA6F-BE4B-8698-42F2-3B88FA608576}"/>
                  </a:ext>
                </a:extLst>
              </p:cNvPr>
              <p:cNvCxnSpPr>
                <a:cxnSpLocks/>
              </p:cNvCxnSpPr>
              <p:nvPr/>
            </p:nvCxnSpPr>
            <p:spPr>
              <a:xfrm flipV="1">
                <a:off x="4698448" y="956812"/>
                <a:ext cx="167240" cy="57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6142C4B-D909-C81E-9B7F-EAE7CA87B71B}"/>
                  </a:ext>
                </a:extLst>
              </p:cNvPr>
              <p:cNvCxnSpPr>
                <a:cxnSpLocks/>
              </p:cNvCxnSpPr>
              <p:nvPr/>
            </p:nvCxnSpPr>
            <p:spPr>
              <a:xfrm>
                <a:off x="4860924" y="956812"/>
                <a:ext cx="3206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8" name="Picture 7" descr="A black and white logo&#10;&#10;Description automatically generated">
            <a:extLst>
              <a:ext uri="{FF2B5EF4-FFF2-40B4-BE49-F238E27FC236}">
                <a16:creationId xmlns:a16="http://schemas.microsoft.com/office/drawing/2014/main" id="{D8125EF8-683F-654C-B9EA-60E94E0A10B4}"/>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0433975" y="366006"/>
            <a:ext cx="1373355" cy="499873"/>
          </a:xfrm>
          <a:prstGeom prst="rect">
            <a:avLst/>
          </a:prstGeom>
        </p:spPr>
      </p:pic>
      <p:pic>
        <p:nvPicPr>
          <p:cNvPr id="24" name="Picture 23">
            <a:extLst>
              <a:ext uri="{FF2B5EF4-FFF2-40B4-BE49-F238E27FC236}">
                <a16:creationId xmlns:a16="http://schemas.microsoft.com/office/drawing/2014/main" id="{D253CC91-1554-27E9-7457-BFA27B4371C4}"/>
              </a:ext>
            </a:extLst>
          </p:cNvPr>
          <p:cNvPicPr>
            <a:picLocks noChangeAspect="1"/>
          </p:cNvPicPr>
          <p:nvPr/>
        </p:nvPicPr>
        <p:blipFill>
          <a:blip r:embed="rId32"/>
          <a:stretch>
            <a:fillRect/>
          </a:stretch>
        </p:blipFill>
        <p:spPr>
          <a:xfrm>
            <a:off x="426358" y="402673"/>
            <a:ext cx="1225935" cy="422123"/>
          </a:xfrm>
          <a:prstGeom prst="rect">
            <a:avLst/>
          </a:prstGeom>
        </p:spPr>
      </p:pic>
      <p:grpSp>
        <p:nvGrpSpPr>
          <p:cNvPr id="29" name="Group 28">
            <a:extLst>
              <a:ext uri="{FF2B5EF4-FFF2-40B4-BE49-F238E27FC236}">
                <a16:creationId xmlns:a16="http://schemas.microsoft.com/office/drawing/2014/main" id="{6B49999C-F5AC-6E43-2927-0ED12487CEE1}"/>
              </a:ext>
            </a:extLst>
          </p:cNvPr>
          <p:cNvGrpSpPr/>
          <p:nvPr/>
        </p:nvGrpSpPr>
        <p:grpSpPr>
          <a:xfrm>
            <a:off x="2649845" y="2229641"/>
            <a:ext cx="1142218" cy="1006326"/>
            <a:chOff x="3958537" y="651736"/>
            <a:chExt cx="1142218" cy="1006326"/>
          </a:xfrm>
        </p:grpSpPr>
        <p:sp>
          <p:nvSpPr>
            <p:cNvPr id="32" name="TextBox 31">
              <a:extLst>
                <a:ext uri="{FF2B5EF4-FFF2-40B4-BE49-F238E27FC236}">
                  <a16:creationId xmlns:a16="http://schemas.microsoft.com/office/drawing/2014/main" id="{BADA7573-F774-9577-2BC9-D00B0E322EC6}"/>
                </a:ext>
              </a:extLst>
            </p:cNvPr>
            <p:cNvSpPr txBox="1"/>
            <p:nvPr/>
          </p:nvSpPr>
          <p:spPr>
            <a:xfrm>
              <a:off x="3958537" y="651736"/>
              <a:ext cx="90564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aseline="30000">
                  <a:solidFill>
                    <a:prstClr val="white"/>
                  </a:solidFill>
                  <a:latin typeface="Bond4F-Light" panose="02000000000000000000" pitchFamily="50" charset="0"/>
                </a:rPr>
                <a:t>a</a:t>
              </a:r>
              <a:endParaRPr kumimoji="0" lang="en-GB" sz="4000" b="0" i="0" u="none" strike="noStrike" kern="1200" cap="none" spc="0" normalizeH="0" baseline="0" noProof="0">
                <a:ln>
                  <a:noFill/>
                </a:ln>
                <a:solidFill>
                  <a:prstClr val="white"/>
                </a:solidFill>
                <a:effectLst/>
                <a:uLnTx/>
                <a:uFillTx/>
                <a:latin typeface="Bond4F-Light" panose="02000000000000000000" pitchFamily="50" charset="0"/>
              </a:endParaRPr>
            </a:p>
          </p:txBody>
        </p:sp>
        <p:sp>
          <p:nvSpPr>
            <p:cNvPr id="33" name="TextBox 32">
              <a:extLst>
                <a:ext uri="{FF2B5EF4-FFF2-40B4-BE49-F238E27FC236}">
                  <a16:creationId xmlns:a16="http://schemas.microsoft.com/office/drawing/2014/main" id="{6D0B12BC-50D0-2E84-0691-F0419EF74E93}"/>
                </a:ext>
              </a:extLst>
            </p:cNvPr>
            <p:cNvSpPr txBox="1"/>
            <p:nvPr/>
          </p:nvSpPr>
          <p:spPr>
            <a:xfrm>
              <a:off x="4195113" y="755950"/>
              <a:ext cx="90564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aseline="30000">
                  <a:solidFill>
                    <a:prstClr val="white"/>
                  </a:solidFill>
                  <a:latin typeface="Bond4F-Light" panose="02000000000000000000" pitchFamily="50" charset="0"/>
                </a:rPr>
                <a:t>B</a:t>
              </a:r>
              <a:endParaRPr kumimoji="0" lang="en-GB" sz="4000" b="0" i="0" u="none" strike="noStrike" kern="1200" cap="none" spc="0" normalizeH="0" baseline="0" noProof="0">
                <a:ln>
                  <a:noFill/>
                </a:ln>
                <a:solidFill>
                  <a:prstClr val="white"/>
                </a:solidFill>
                <a:effectLst/>
                <a:uLnTx/>
                <a:uFillTx/>
                <a:latin typeface="Bond4F-Light" panose="02000000000000000000" pitchFamily="50" charset="0"/>
              </a:endParaRPr>
            </a:p>
          </p:txBody>
        </p:sp>
        <p:sp>
          <p:nvSpPr>
            <p:cNvPr id="34" name="TextBox 33">
              <a:extLst>
                <a:ext uri="{FF2B5EF4-FFF2-40B4-BE49-F238E27FC236}">
                  <a16:creationId xmlns:a16="http://schemas.microsoft.com/office/drawing/2014/main" id="{E359D106-E7D1-BFD3-F478-011771FA7A0A}"/>
                </a:ext>
              </a:extLst>
            </p:cNvPr>
            <p:cNvSpPr txBox="1"/>
            <p:nvPr/>
          </p:nvSpPr>
          <p:spPr>
            <a:xfrm>
              <a:off x="4039384" y="950176"/>
              <a:ext cx="90564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30000" noProof="0">
                  <a:ln>
                    <a:noFill/>
                  </a:ln>
                  <a:solidFill>
                    <a:prstClr val="white"/>
                  </a:solidFill>
                  <a:effectLst/>
                  <a:uLnTx/>
                  <a:uFillTx/>
                  <a:latin typeface="Bond4F-Light" panose="02000000000000000000" pitchFamily="50" charset="0"/>
                </a:rPr>
                <a:t>ü</a:t>
              </a:r>
              <a:endParaRPr kumimoji="0" lang="en-GB" sz="4000" b="0" i="0" u="none" strike="noStrike" kern="1200" cap="none" spc="0" normalizeH="0" baseline="0" noProof="0">
                <a:ln>
                  <a:noFill/>
                </a:ln>
                <a:solidFill>
                  <a:prstClr val="white"/>
                </a:solidFill>
                <a:effectLst/>
                <a:uLnTx/>
                <a:uFillTx/>
                <a:latin typeface="Bond4F-Light" panose="02000000000000000000" pitchFamily="50" charset="0"/>
              </a:endParaRPr>
            </a:p>
          </p:txBody>
        </p:sp>
      </p:grpSp>
      <p:pic>
        <p:nvPicPr>
          <p:cNvPr id="35" name="Graphic 34">
            <a:extLst>
              <a:ext uri="{FF2B5EF4-FFF2-40B4-BE49-F238E27FC236}">
                <a16:creationId xmlns:a16="http://schemas.microsoft.com/office/drawing/2014/main" id="{A61D0F64-5908-B96C-D3FC-871E3987328C}"/>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713073" y="2249327"/>
            <a:ext cx="534239" cy="605471"/>
          </a:xfrm>
          <a:prstGeom prst="rect">
            <a:avLst/>
          </a:prstGeom>
        </p:spPr>
      </p:pic>
    </p:spTree>
    <p:extLst>
      <p:ext uri="{BB962C8B-B14F-4D97-AF65-F5344CB8AC3E}">
        <p14:creationId xmlns:p14="http://schemas.microsoft.com/office/powerpoint/2010/main" val="3552479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3" descr="Immagine che contiene testo, elettronica, multimediale, Dispositivo elettronico&#10;&#10;Descrizione generata automaticamente">
            <a:extLst>
              <a:ext uri="{FF2B5EF4-FFF2-40B4-BE49-F238E27FC236}">
                <a16:creationId xmlns:a16="http://schemas.microsoft.com/office/drawing/2014/main" id="{9EB1FAE3-36A1-02E2-5AA9-9C6FF161883F}"/>
              </a:ext>
            </a:extLst>
          </p:cNvPr>
          <p:cNvPicPr>
            <a:picLocks noChangeAspect="1"/>
          </p:cNvPicPr>
          <p:nvPr/>
        </p:nvPicPr>
        <p:blipFill>
          <a:blip r:embed="rId2">
            <a:extLst>
              <a:ext uri="{28A0092B-C50C-407E-A947-70E740481C1C}">
                <a14:useLocalDpi xmlns:a14="http://schemas.microsoft.com/office/drawing/2010/main" val="0"/>
              </a:ext>
            </a:extLst>
          </a:blip>
          <a:srcRect l="2767" t="7812" b="4613"/>
          <a:stretch/>
        </p:blipFill>
        <p:spPr>
          <a:xfrm>
            <a:off x="6096001" y="1"/>
            <a:ext cx="6096000" cy="6857999"/>
          </a:xfrm>
          <a:prstGeom prst="rect">
            <a:avLst/>
          </a:prstGeom>
        </p:spPr>
      </p:pic>
      <p:pic>
        <p:nvPicPr>
          <p:cNvPr id="8" name="Graphic 5">
            <a:extLst>
              <a:ext uri="{FF2B5EF4-FFF2-40B4-BE49-F238E27FC236}">
                <a16:creationId xmlns:a16="http://schemas.microsoft.com/office/drawing/2014/main" id="{6A73A0B6-55ED-F462-53AE-9B26D9469B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58513" y="1514033"/>
            <a:ext cx="1158987" cy="295428"/>
          </a:xfrm>
          <a:prstGeom prst="rect">
            <a:avLst/>
          </a:prstGeom>
        </p:spPr>
      </p:pic>
      <p:sp>
        <p:nvSpPr>
          <p:cNvPr id="9" name="CasellaDiTesto 8">
            <a:extLst>
              <a:ext uri="{FF2B5EF4-FFF2-40B4-BE49-F238E27FC236}">
                <a16:creationId xmlns:a16="http://schemas.microsoft.com/office/drawing/2014/main" id="{24063F51-E263-F004-1321-AD82A5A582C4}"/>
              </a:ext>
            </a:extLst>
          </p:cNvPr>
          <p:cNvSpPr txBox="1"/>
          <p:nvPr/>
        </p:nvSpPr>
        <p:spPr>
          <a:xfrm>
            <a:off x="2751789" y="1532462"/>
            <a:ext cx="572436" cy="276999"/>
          </a:xfrm>
          <a:prstGeom prst="rect">
            <a:avLst/>
          </a:prstGeom>
          <a:noFill/>
        </p:spPr>
        <p:txBody>
          <a:bodyPr wrap="square" rtlCol="0">
            <a:spAutoFit/>
          </a:bodyPr>
          <a:lstStyle/>
          <a:p>
            <a:r>
              <a:rPr lang="it-IT" sz="1200">
                <a:solidFill>
                  <a:schemeClr val="bg1"/>
                </a:solidFill>
                <a:latin typeface="Gilroy-Bold"/>
              </a:rPr>
              <a:t>VRRS</a:t>
            </a:r>
          </a:p>
        </p:txBody>
      </p:sp>
      <p:sp>
        <p:nvSpPr>
          <p:cNvPr id="6" name="Content Placeholder 2">
            <a:extLst>
              <a:ext uri="{FF2B5EF4-FFF2-40B4-BE49-F238E27FC236}">
                <a16:creationId xmlns:a16="http://schemas.microsoft.com/office/drawing/2014/main" id="{F6035B9D-0A9D-CF53-ADF9-EAA443CEB179}"/>
              </a:ext>
            </a:extLst>
          </p:cNvPr>
          <p:cNvSpPr txBox="1">
            <a:spLocks/>
          </p:cNvSpPr>
          <p:nvPr/>
        </p:nvSpPr>
        <p:spPr>
          <a:xfrm>
            <a:off x="714305" y="2111595"/>
            <a:ext cx="4796121" cy="4505336"/>
          </a:xfrm>
          <a:prstGeom prst="rect">
            <a:avLst/>
          </a:prstGeom>
        </p:spPr>
        <p:style>
          <a:lnRef idx="0">
            <a:scrgbClr r="0" g="0" b="0"/>
          </a:lnRef>
          <a:fillRef idx="0">
            <a:scrgbClr r="0" g="0" b="0"/>
          </a:fillRef>
          <a:effectRef idx="0">
            <a:scrgbClr r="0" g="0" b="0"/>
          </a:effectRef>
          <a:fontRef idx="major"/>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rtl="0">
              <a:lnSpc>
                <a:spcPct val="150000"/>
              </a:lnSpc>
              <a:buNone/>
            </a:pPr>
            <a:r>
              <a:rPr lang="en-US" sz="2400" b="0" i="0" u="none" strike="noStrike" baseline="30000">
                <a:solidFill>
                  <a:srgbClr val="000082"/>
                </a:solidFill>
              </a:rPr>
              <a:t>Innovative and unique ecosystem for rehabilitation and tele-rehabilitation, VRRS is the most </a:t>
            </a:r>
            <a:r>
              <a:rPr lang="en-US" sz="2400" baseline="30000">
                <a:solidFill>
                  <a:srgbClr val="000082"/>
                </a:solidFill>
                <a:latin typeface="Bond4F-Bold" panose="02000000000000000000" pitchFamily="50" charset="0"/>
              </a:rPr>
              <a:t>scientifically and clinically tested </a:t>
            </a:r>
            <a:r>
              <a:rPr lang="en-US" sz="2400" b="0" i="0" u="none" strike="noStrike" baseline="30000">
                <a:solidFill>
                  <a:srgbClr val="000082"/>
                </a:solidFill>
              </a:rPr>
              <a:t>virtual reality system in the world.</a:t>
            </a:r>
          </a:p>
          <a:p>
            <a:pPr marL="0" marR="0" indent="0" rtl="0">
              <a:lnSpc>
                <a:spcPct val="150000"/>
              </a:lnSpc>
              <a:buNone/>
            </a:pPr>
            <a:r>
              <a:rPr lang="en-US" sz="2400" b="0" i="0" u="none" strike="noStrike" baseline="30000">
                <a:solidFill>
                  <a:srgbClr val="000082"/>
                </a:solidFill>
              </a:rPr>
              <a:t>VRRS includes more than </a:t>
            </a:r>
            <a:r>
              <a:rPr lang="en-US" sz="2400" baseline="30000">
                <a:solidFill>
                  <a:srgbClr val="000082"/>
                </a:solidFill>
                <a:latin typeface="Bond4F-Bold" panose="02000000000000000000" pitchFamily="50" charset="0"/>
              </a:rPr>
              <a:t>1000 clinician-designed and clinically tested activities </a:t>
            </a:r>
            <a:r>
              <a:rPr lang="en-US" sz="2400" b="0" i="0" u="none" strike="noStrike" baseline="30000">
                <a:solidFill>
                  <a:srgbClr val="000082"/>
                </a:solidFill>
              </a:rPr>
              <a:t>with the possibility for the therapist to create new ones.</a:t>
            </a:r>
            <a:endParaRPr lang="en-US" sz="2400" baseline="30000">
              <a:solidFill>
                <a:srgbClr val="000082"/>
              </a:solidFill>
            </a:endParaRPr>
          </a:p>
          <a:p>
            <a:pPr marL="0" marR="0" indent="0" rtl="0">
              <a:lnSpc>
                <a:spcPct val="150000"/>
              </a:lnSpc>
              <a:buNone/>
            </a:pPr>
            <a:r>
              <a:rPr lang="en-US" sz="2400" b="0" i="0" u="none" strike="noStrike" baseline="30000">
                <a:solidFill>
                  <a:srgbClr val="000082"/>
                </a:solidFill>
              </a:rPr>
              <a:t>The VRRS offers </a:t>
            </a:r>
            <a:r>
              <a:rPr lang="en-US" sz="2400" baseline="30000">
                <a:solidFill>
                  <a:srgbClr val="000082"/>
                </a:solidFill>
                <a:latin typeface="Bond4F-Bold" panose="02000000000000000000" pitchFamily="50" charset="0"/>
              </a:rPr>
              <a:t>18</a:t>
            </a:r>
            <a:r>
              <a:rPr lang="en-US" sz="2400" b="0" i="0" u="none" strike="noStrike" baseline="30000">
                <a:solidFill>
                  <a:srgbClr val="000082"/>
                </a:solidFill>
                <a:latin typeface="Bond4F-Bold" panose="02000000000000000000" pitchFamily="50" charset="0"/>
              </a:rPr>
              <a:t> different rehabilitation modules </a:t>
            </a:r>
            <a:r>
              <a:rPr lang="en-US" sz="2400" b="0" i="0" u="none" strike="noStrike" baseline="30000">
                <a:solidFill>
                  <a:srgbClr val="000082"/>
                </a:solidFill>
              </a:rPr>
              <a:t>with a single central unit, </a:t>
            </a:r>
            <a:r>
              <a:rPr lang="en-US" sz="2400" baseline="30000">
                <a:solidFill>
                  <a:srgbClr val="000082"/>
                </a:solidFill>
              </a:rPr>
              <a:t>allowing the therapist to treat the </a:t>
            </a:r>
            <a:r>
              <a:rPr lang="en-US" sz="2400" baseline="30000">
                <a:solidFill>
                  <a:srgbClr val="000082"/>
                </a:solidFill>
                <a:latin typeface="Bond4F-Bold" panose="02000000000000000000" pitchFamily="50" charset="0"/>
              </a:rPr>
              <a:t>patient's multiple pathologies</a:t>
            </a:r>
            <a:r>
              <a:rPr lang="en-US" sz="2400" baseline="30000">
                <a:solidFill>
                  <a:srgbClr val="000082"/>
                </a:solidFill>
              </a:rPr>
              <a:t> during the same session.</a:t>
            </a:r>
          </a:p>
          <a:p>
            <a:pPr marL="0" marR="0" indent="0" rtl="0">
              <a:lnSpc>
                <a:spcPct val="150000"/>
              </a:lnSpc>
              <a:buNone/>
            </a:pPr>
            <a:r>
              <a:rPr lang="en-US" sz="2400" baseline="30000">
                <a:solidFill>
                  <a:srgbClr val="000082"/>
                </a:solidFill>
              </a:rPr>
              <a:t>Every VRRS module has a </a:t>
            </a:r>
            <a:r>
              <a:rPr lang="en-US" sz="2400" baseline="30000">
                <a:solidFill>
                  <a:srgbClr val="000082"/>
                </a:solidFill>
                <a:latin typeface="Bond4F-Bold" panose="02000000000000000000" pitchFamily="50" charset="0"/>
              </a:rPr>
              <a:t>dedicated sensor</a:t>
            </a:r>
            <a:r>
              <a:rPr lang="en-US" sz="2400" baseline="30000">
                <a:solidFill>
                  <a:srgbClr val="000082"/>
                </a:solidFill>
              </a:rPr>
              <a:t>, delivering precision, ease of use, and reliable data collection.</a:t>
            </a:r>
          </a:p>
        </p:txBody>
      </p:sp>
      <p:grpSp>
        <p:nvGrpSpPr>
          <p:cNvPr id="66" name="Gruppo 4">
            <a:extLst>
              <a:ext uri="{FF2B5EF4-FFF2-40B4-BE49-F238E27FC236}">
                <a16:creationId xmlns:a16="http://schemas.microsoft.com/office/drawing/2014/main" id="{2759E43E-1E09-08CA-3EFD-468667A50BB5}"/>
              </a:ext>
            </a:extLst>
          </p:cNvPr>
          <p:cNvGrpSpPr/>
          <p:nvPr/>
        </p:nvGrpSpPr>
        <p:grpSpPr>
          <a:xfrm>
            <a:off x="2751789" y="604748"/>
            <a:ext cx="722522" cy="822566"/>
            <a:chOff x="5119904" y="287164"/>
            <a:chExt cx="3208972" cy="3655598"/>
          </a:xfrm>
          <a:noFill/>
        </p:grpSpPr>
        <p:sp>
          <p:nvSpPr>
            <p:cNvPr id="67" name="Figura a mano libera: forma 9">
              <a:extLst>
                <a:ext uri="{FF2B5EF4-FFF2-40B4-BE49-F238E27FC236}">
                  <a16:creationId xmlns:a16="http://schemas.microsoft.com/office/drawing/2014/main" id="{BA3B16FE-9C19-A74A-26CE-3459C8D80B2D}"/>
                </a:ext>
              </a:extLst>
            </p:cNvPr>
            <p:cNvSpPr/>
            <p:nvPr/>
          </p:nvSpPr>
          <p:spPr>
            <a:xfrm>
              <a:off x="7810050" y="1908414"/>
              <a:ext cx="374999" cy="1883663"/>
            </a:xfrm>
            <a:custGeom>
              <a:avLst/>
              <a:gdLst>
                <a:gd name="connsiteX0" fmla="*/ 374904 w 374999"/>
                <a:gd name="connsiteY0" fmla="*/ 1883664 h 1883663"/>
                <a:gd name="connsiteX1" fmla="*/ 0 w 374999"/>
                <a:gd name="connsiteY1" fmla="*/ 1883664 h 1883663"/>
                <a:gd name="connsiteX2" fmla="*/ 0 w 374999"/>
                <a:gd name="connsiteY2" fmla="*/ 0 h 1883663"/>
                <a:gd name="connsiteX3" fmla="*/ 374999 w 374999"/>
                <a:gd name="connsiteY3" fmla="*/ 0 h 1883663"/>
                <a:gd name="connsiteX4" fmla="*/ 374999 w 374999"/>
                <a:gd name="connsiteY4" fmla="*/ 1883569 h 1883663"/>
                <a:gd name="connsiteX5" fmla="*/ 13335 w 374999"/>
                <a:gd name="connsiteY5" fmla="*/ 1870234 h 1883663"/>
                <a:gd name="connsiteX6" fmla="*/ 361474 w 374999"/>
                <a:gd name="connsiteY6" fmla="*/ 1870234 h 1883663"/>
                <a:gd name="connsiteX7" fmla="*/ 361664 w 374999"/>
                <a:gd name="connsiteY7" fmla="*/ 13240 h 1883663"/>
                <a:gd name="connsiteX8" fmla="*/ 13430 w 374999"/>
                <a:gd name="connsiteY8" fmla="*/ 13240 h 1883663"/>
                <a:gd name="connsiteX9" fmla="*/ 13430 w 374999"/>
                <a:gd name="connsiteY9" fmla="*/ 1870234 h 188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999" h="1883663">
                  <a:moveTo>
                    <a:pt x="374904" y="1883664"/>
                  </a:moveTo>
                  <a:lnTo>
                    <a:pt x="0" y="1883664"/>
                  </a:lnTo>
                  <a:lnTo>
                    <a:pt x="0" y="0"/>
                  </a:lnTo>
                  <a:cubicBezTo>
                    <a:pt x="0" y="0"/>
                    <a:pt x="374999" y="0"/>
                    <a:pt x="374999" y="0"/>
                  </a:cubicBezTo>
                  <a:lnTo>
                    <a:pt x="374999" y="1883569"/>
                  </a:lnTo>
                  <a:close/>
                  <a:moveTo>
                    <a:pt x="13335" y="1870234"/>
                  </a:moveTo>
                  <a:lnTo>
                    <a:pt x="361474" y="1870234"/>
                  </a:lnTo>
                  <a:lnTo>
                    <a:pt x="361664" y="13240"/>
                  </a:lnTo>
                  <a:lnTo>
                    <a:pt x="13430" y="13240"/>
                  </a:lnTo>
                  <a:lnTo>
                    <a:pt x="13430" y="1870234"/>
                  </a:lnTo>
                  <a:close/>
                </a:path>
              </a:pathLst>
            </a:custGeom>
            <a:grpFill/>
            <a:ln w="12700" cap="flat">
              <a:solidFill>
                <a:srgbClr val="000082"/>
              </a:solidFill>
              <a:prstDash val="solid"/>
              <a:miter/>
            </a:ln>
          </p:spPr>
          <p:txBody>
            <a:bodyPr rtlCol="0" anchor="ctr"/>
            <a:lstStyle/>
            <a:p>
              <a:endParaRPr lang="it-IT"/>
            </a:p>
          </p:txBody>
        </p:sp>
        <p:sp>
          <p:nvSpPr>
            <p:cNvPr id="68" name="Figura a mano libera: forma 12">
              <a:extLst>
                <a:ext uri="{FF2B5EF4-FFF2-40B4-BE49-F238E27FC236}">
                  <a16:creationId xmlns:a16="http://schemas.microsoft.com/office/drawing/2014/main" id="{B50BD5AA-CB9A-4DCA-2549-67D206CE6953}"/>
                </a:ext>
              </a:extLst>
            </p:cNvPr>
            <p:cNvSpPr/>
            <p:nvPr/>
          </p:nvSpPr>
          <p:spPr>
            <a:xfrm>
              <a:off x="7666032" y="3778647"/>
              <a:ext cx="662844" cy="164115"/>
            </a:xfrm>
            <a:custGeom>
              <a:avLst/>
              <a:gdLst>
                <a:gd name="connsiteX0" fmla="*/ 605028 w 662844"/>
                <a:gd name="connsiteY0" fmla="*/ 164116 h 164115"/>
                <a:gd name="connsiteX1" fmla="*/ 57912 w 662844"/>
                <a:gd name="connsiteY1" fmla="*/ 164116 h 164115"/>
                <a:gd name="connsiteX2" fmla="*/ 0 w 662844"/>
                <a:gd name="connsiteY2" fmla="*/ 106204 h 164115"/>
                <a:gd name="connsiteX3" fmla="*/ 0 w 662844"/>
                <a:gd name="connsiteY3" fmla="*/ 57912 h 164115"/>
                <a:gd name="connsiteX4" fmla="*/ 57912 w 662844"/>
                <a:gd name="connsiteY4" fmla="*/ 0 h 164115"/>
                <a:gd name="connsiteX5" fmla="*/ 605028 w 662844"/>
                <a:gd name="connsiteY5" fmla="*/ 0 h 164115"/>
                <a:gd name="connsiteX6" fmla="*/ 662845 w 662844"/>
                <a:gd name="connsiteY6" fmla="*/ 57912 h 164115"/>
                <a:gd name="connsiteX7" fmla="*/ 662845 w 662844"/>
                <a:gd name="connsiteY7" fmla="*/ 106204 h 164115"/>
                <a:gd name="connsiteX8" fmla="*/ 605028 w 662844"/>
                <a:gd name="connsiteY8" fmla="*/ 164021 h 164115"/>
                <a:gd name="connsiteX9" fmla="*/ 57912 w 662844"/>
                <a:gd name="connsiteY9" fmla="*/ 13335 h 164115"/>
                <a:gd name="connsiteX10" fmla="*/ 13335 w 662844"/>
                <a:gd name="connsiteY10" fmla="*/ 57912 h 164115"/>
                <a:gd name="connsiteX11" fmla="*/ 13335 w 662844"/>
                <a:gd name="connsiteY11" fmla="*/ 106204 h 164115"/>
                <a:gd name="connsiteX12" fmla="*/ 57912 w 662844"/>
                <a:gd name="connsiteY12" fmla="*/ 150781 h 164115"/>
                <a:gd name="connsiteX13" fmla="*/ 605028 w 662844"/>
                <a:gd name="connsiteY13" fmla="*/ 150781 h 164115"/>
                <a:gd name="connsiteX14" fmla="*/ 649605 w 662844"/>
                <a:gd name="connsiteY14" fmla="*/ 106299 h 164115"/>
                <a:gd name="connsiteX15" fmla="*/ 649605 w 662844"/>
                <a:gd name="connsiteY15" fmla="*/ 58007 h 164115"/>
                <a:gd name="connsiteX16" fmla="*/ 605028 w 662844"/>
                <a:gd name="connsiteY16" fmla="*/ 13430 h 164115"/>
                <a:gd name="connsiteX17" fmla="*/ 57912 w 662844"/>
                <a:gd name="connsiteY17" fmla="*/ 13430 h 16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2844" h="164115">
                  <a:moveTo>
                    <a:pt x="605028" y="164116"/>
                  </a:moveTo>
                  <a:lnTo>
                    <a:pt x="57912" y="164116"/>
                  </a:lnTo>
                  <a:cubicBezTo>
                    <a:pt x="26003" y="164116"/>
                    <a:pt x="0" y="138113"/>
                    <a:pt x="0" y="106204"/>
                  </a:cubicBezTo>
                  <a:lnTo>
                    <a:pt x="0" y="57912"/>
                  </a:lnTo>
                  <a:cubicBezTo>
                    <a:pt x="0" y="25908"/>
                    <a:pt x="26003" y="0"/>
                    <a:pt x="57912" y="0"/>
                  </a:cubicBezTo>
                  <a:lnTo>
                    <a:pt x="605028" y="0"/>
                  </a:lnTo>
                  <a:cubicBezTo>
                    <a:pt x="636937" y="0"/>
                    <a:pt x="662845" y="26003"/>
                    <a:pt x="662845" y="57912"/>
                  </a:cubicBezTo>
                  <a:lnTo>
                    <a:pt x="662845" y="106204"/>
                  </a:lnTo>
                  <a:cubicBezTo>
                    <a:pt x="662845" y="138113"/>
                    <a:pt x="636841" y="164021"/>
                    <a:pt x="605028" y="164021"/>
                  </a:cubicBezTo>
                  <a:moveTo>
                    <a:pt x="57912" y="13335"/>
                  </a:moveTo>
                  <a:cubicBezTo>
                    <a:pt x="33338" y="13335"/>
                    <a:pt x="13335" y="33338"/>
                    <a:pt x="13335" y="57912"/>
                  </a:cubicBezTo>
                  <a:lnTo>
                    <a:pt x="13335" y="106204"/>
                  </a:lnTo>
                  <a:cubicBezTo>
                    <a:pt x="13335" y="130778"/>
                    <a:pt x="33338" y="150781"/>
                    <a:pt x="57912" y="150781"/>
                  </a:cubicBezTo>
                  <a:lnTo>
                    <a:pt x="605028" y="150781"/>
                  </a:lnTo>
                  <a:cubicBezTo>
                    <a:pt x="629602" y="150781"/>
                    <a:pt x="649605" y="130874"/>
                    <a:pt x="649605" y="106299"/>
                  </a:cubicBezTo>
                  <a:lnTo>
                    <a:pt x="649605" y="58007"/>
                  </a:lnTo>
                  <a:cubicBezTo>
                    <a:pt x="649605" y="33433"/>
                    <a:pt x="629698" y="13430"/>
                    <a:pt x="605028" y="13430"/>
                  </a:cubicBezTo>
                  <a:lnTo>
                    <a:pt x="57912" y="13430"/>
                  </a:lnTo>
                  <a:close/>
                </a:path>
              </a:pathLst>
            </a:custGeom>
            <a:grpFill/>
            <a:ln w="12700" cap="flat">
              <a:solidFill>
                <a:srgbClr val="000082"/>
              </a:solidFill>
              <a:prstDash val="solid"/>
              <a:miter/>
            </a:ln>
          </p:spPr>
          <p:txBody>
            <a:bodyPr rtlCol="0" anchor="ctr"/>
            <a:lstStyle/>
            <a:p>
              <a:endParaRPr lang="it-IT"/>
            </a:p>
          </p:txBody>
        </p:sp>
        <p:sp>
          <p:nvSpPr>
            <p:cNvPr id="69" name="Figura a mano libera: forma 13">
              <a:extLst>
                <a:ext uri="{FF2B5EF4-FFF2-40B4-BE49-F238E27FC236}">
                  <a16:creationId xmlns:a16="http://schemas.microsoft.com/office/drawing/2014/main" id="{161AD69E-EE98-4EE7-B8DD-67201E5948C9}"/>
                </a:ext>
              </a:extLst>
            </p:cNvPr>
            <p:cNvSpPr/>
            <p:nvPr/>
          </p:nvSpPr>
          <p:spPr>
            <a:xfrm>
              <a:off x="7926540" y="2375234"/>
              <a:ext cx="141922" cy="576262"/>
            </a:xfrm>
            <a:custGeom>
              <a:avLst/>
              <a:gdLst>
                <a:gd name="connsiteX0" fmla="*/ 70961 w 141922"/>
                <a:gd name="connsiteY0" fmla="*/ 576263 h 576262"/>
                <a:gd name="connsiteX1" fmla="*/ 0 w 141922"/>
                <a:gd name="connsiteY1" fmla="*/ 505396 h 576262"/>
                <a:gd name="connsiteX2" fmla="*/ 0 w 141922"/>
                <a:gd name="connsiteY2" fmla="*/ 70961 h 576262"/>
                <a:gd name="connsiteX3" fmla="*/ 70961 w 141922"/>
                <a:gd name="connsiteY3" fmla="*/ 0 h 576262"/>
                <a:gd name="connsiteX4" fmla="*/ 141923 w 141922"/>
                <a:gd name="connsiteY4" fmla="*/ 70961 h 576262"/>
                <a:gd name="connsiteX5" fmla="*/ 141923 w 141922"/>
                <a:gd name="connsiteY5" fmla="*/ 505396 h 576262"/>
                <a:gd name="connsiteX6" fmla="*/ 70961 w 141922"/>
                <a:gd name="connsiteY6" fmla="*/ 576263 h 576262"/>
                <a:gd name="connsiteX7" fmla="*/ 71057 w 141922"/>
                <a:gd name="connsiteY7" fmla="*/ 13335 h 576262"/>
                <a:gd name="connsiteX8" fmla="*/ 13526 w 141922"/>
                <a:gd name="connsiteY8" fmla="*/ 70961 h 576262"/>
                <a:gd name="connsiteX9" fmla="*/ 13526 w 141922"/>
                <a:gd name="connsiteY9" fmla="*/ 505396 h 576262"/>
                <a:gd name="connsiteX10" fmla="*/ 71057 w 141922"/>
                <a:gd name="connsiteY10" fmla="*/ 562928 h 576262"/>
                <a:gd name="connsiteX11" fmla="*/ 128683 w 141922"/>
                <a:gd name="connsiteY11" fmla="*/ 505396 h 576262"/>
                <a:gd name="connsiteX12" fmla="*/ 128683 w 141922"/>
                <a:gd name="connsiteY12" fmla="*/ 70961 h 576262"/>
                <a:gd name="connsiteX13" fmla="*/ 71152 w 141922"/>
                <a:gd name="connsiteY13" fmla="*/ 13335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922" h="576262">
                  <a:moveTo>
                    <a:pt x="70961" y="576263"/>
                  </a:moveTo>
                  <a:cubicBezTo>
                    <a:pt x="31813" y="576263"/>
                    <a:pt x="0" y="544449"/>
                    <a:pt x="0" y="505396"/>
                  </a:cubicBezTo>
                  <a:lnTo>
                    <a:pt x="0" y="70961"/>
                  </a:lnTo>
                  <a:cubicBezTo>
                    <a:pt x="0" y="31814"/>
                    <a:pt x="31813" y="0"/>
                    <a:pt x="70961" y="0"/>
                  </a:cubicBezTo>
                  <a:cubicBezTo>
                    <a:pt x="110109" y="0"/>
                    <a:pt x="141923" y="31814"/>
                    <a:pt x="141923" y="70961"/>
                  </a:cubicBezTo>
                  <a:lnTo>
                    <a:pt x="141923" y="505396"/>
                  </a:lnTo>
                  <a:cubicBezTo>
                    <a:pt x="141923" y="544449"/>
                    <a:pt x="110014" y="576263"/>
                    <a:pt x="70961" y="576263"/>
                  </a:cubicBezTo>
                  <a:moveTo>
                    <a:pt x="71057" y="13335"/>
                  </a:moveTo>
                  <a:cubicBezTo>
                    <a:pt x="39338" y="13335"/>
                    <a:pt x="13526" y="39148"/>
                    <a:pt x="13526" y="70961"/>
                  </a:cubicBezTo>
                  <a:lnTo>
                    <a:pt x="13526" y="505396"/>
                  </a:lnTo>
                  <a:cubicBezTo>
                    <a:pt x="13526" y="537115"/>
                    <a:pt x="39338" y="562928"/>
                    <a:pt x="71057" y="562928"/>
                  </a:cubicBezTo>
                  <a:cubicBezTo>
                    <a:pt x="102775" y="562928"/>
                    <a:pt x="128683" y="537115"/>
                    <a:pt x="128683" y="505396"/>
                  </a:cubicBezTo>
                  <a:lnTo>
                    <a:pt x="128683" y="70961"/>
                  </a:lnTo>
                  <a:cubicBezTo>
                    <a:pt x="128683" y="39148"/>
                    <a:pt x="102870" y="13335"/>
                    <a:pt x="71152" y="13335"/>
                  </a:cubicBezTo>
                </a:path>
              </a:pathLst>
            </a:custGeom>
            <a:grpFill/>
            <a:ln w="12700" cap="flat">
              <a:solidFill>
                <a:srgbClr val="000082"/>
              </a:solidFill>
              <a:prstDash val="solid"/>
              <a:miter/>
            </a:ln>
          </p:spPr>
          <p:txBody>
            <a:bodyPr rtlCol="0" anchor="ctr"/>
            <a:lstStyle/>
            <a:p>
              <a:endParaRPr lang="it-IT"/>
            </a:p>
          </p:txBody>
        </p:sp>
        <p:sp>
          <p:nvSpPr>
            <p:cNvPr id="71" name="Figura a mano libera: forma 14">
              <a:extLst>
                <a:ext uri="{FF2B5EF4-FFF2-40B4-BE49-F238E27FC236}">
                  <a16:creationId xmlns:a16="http://schemas.microsoft.com/office/drawing/2014/main" id="{19715BF8-5C07-2DA8-A8AA-81056C0433B2}"/>
                </a:ext>
              </a:extLst>
            </p:cNvPr>
            <p:cNvSpPr/>
            <p:nvPr/>
          </p:nvSpPr>
          <p:spPr>
            <a:xfrm>
              <a:off x="5119904" y="287164"/>
              <a:ext cx="2374582" cy="3233737"/>
            </a:xfrm>
            <a:custGeom>
              <a:avLst/>
              <a:gdLst>
                <a:gd name="connsiteX0" fmla="*/ 2254472 w 2374582"/>
                <a:gd name="connsiteY0" fmla="*/ 3233738 h 3233737"/>
                <a:gd name="connsiteX1" fmla="*/ 119920 w 2374582"/>
                <a:gd name="connsiteY1" fmla="*/ 3233547 h 3233737"/>
                <a:gd name="connsiteX2" fmla="*/ 0 w 2374582"/>
                <a:gd name="connsiteY2" fmla="*/ 3113722 h 3233737"/>
                <a:gd name="connsiteX3" fmla="*/ 190 w 2374582"/>
                <a:gd name="connsiteY3" fmla="*/ 119920 h 3233737"/>
                <a:gd name="connsiteX4" fmla="*/ 120110 w 2374582"/>
                <a:gd name="connsiteY4" fmla="*/ 0 h 3233737"/>
                <a:gd name="connsiteX5" fmla="*/ 2254663 w 2374582"/>
                <a:gd name="connsiteY5" fmla="*/ 190 h 3233737"/>
                <a:gd name="connsiteX6" fmla="*/ 2374583 w 2374582"/>
                <a:gd name="connsiteY6" fmla="*/ 120110 h 3233737"/>
                <a:gd name="connsiteX7" fmla="*/ 2374392 w 2374582"/>
                <a:gd name="connsiteY7" fmla="*/ 3113913 h 3233737"/>
                <a:gd name="connsiteX8" fmla="*/ 2254472 w 2374582"/>
                <a:gd name="connsiteY8" fmla="*/ 3233738 h 3233737"/>
                <a:gd name="connsiteX9" fmla="*/ 120110 w 2374582"/>
                <a:gd name="connsiteY9" fmla="*/ 13240 h 3233737"/>
                <a:gd name="connsiteX10" fmla="*/ 13526 w 2374582"/>
                <a:gd name="connsiteY10" fmla="*/ 119825 h 3233737"/>
                <a:gd name="connsiteX11" fmla="*/ 13335 w 2374582"/>
                <a:gd name="connsiteY11" fmla="*/ 3113627 h 3233737"/>
                <a:gd name="connsiteX12" fmla="*/ 119920 w 2374582"/>
                <a:gd name="connsiteY12" fmla="*/ 3220212 h 3233737"/>
                <a:gd name="connsiteX13" fmla="*/ 2254472 w 2374582"/>
                <a:gd name="connsiteY13" fmla="*/ 3220403 h 3233737"/>
                <a:gd name="connsiteX14" fmla="*/ 2361057 w 2374582"/>
                <a:gd name="connsiteY14" fmla="*/ 3113818 h 3233737"/>
                <a:gd name="connsiteX15" fmla="*/ 2361248 w 2374582"/>
                <a:gd name="connsiteY15" fmla="*/ 120015 h 3233737"/>
                <a:gd name="connsiteX16" fmla="*/ 2254663 w 2374582"/>
                <a:gd name="connsiteY16" fmla="*/ 13430 h 3233737"/>
                <a:gd name="connsiteX17" fmla="*/ 120110 w 2374582"/>
                <a:gd name="connsiteY17" fmla="*/ 13240 h 32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74582" h="3233737">
                  <a:moveTo>
                    <a:pt x="2254472" y="3233738"/>
                  </a:moveTo>
                  <a:lnTo>
                    <a:pt x="119920" y="3233547"/>
                  </a:lnTo>
                  <a:cubicBezTo>
                    <a:pt x="53816" y="3233547"/>
                    <a:pt x="0" y="3179826"/>
                    <a:pt x="0" y="3113722"/>
                  </a:cubicBezTo>
                  <a:lnTo>
                    <a:pt x="190" y="119920"/>
                  </a:lnTo>
                  <a:cubicBezTo>
                    <a:pt x="190" y="53816"/>
                    <a:pt x="54007" y="0"/>
                    <a:pt x="120110" y="0"/>
                  </a:cubicBezTo>
                  <a:lnTo>
                    <a:pt x="2254663" y="190"/>
                  </a:lnTo>
                  <a:cubicBezTo>
                    <a:pt x="2320766" y="190"/>
                    <a:pt x="2374583" y="54007"/>
                    <a:pt x="2374583" y="120110"/>
                  </a:cubicBezTo>
                  <a:lnTo>
                    <a:pt x="2374392" y="3113913"/>
                  </a:lnTo>
                  <a:cubicBezTo>
                    <a:pt x="2374392" y="3180017"/>
                    <a:pt x="2320576" y="3233738"/>
                    <a:pt x="2254472" y="3233738"/>
                  </a:cubicBezTo>
                  <a:moveTo>
                    <a:pt x="120110" y="13240"/>
                  </a:moveTo>
                  <a:cubicBezTo>
                    <a:pt x="61341" y="13240"/>
                    <a:pt x="13526" y="61055"/>
                    <a:pt x="13526" y="119825"/>
                  </a:cubicBezTo>
                  <a:lnTo>
                    <a:pt x="13335" y="3113627"/>
                  </a:lnTo>
                  <a:cubicBezTo>
                    <a:pt x="13335" y="3172397"/>
                    <a:pt x="61150" y="3220212"/>
                    <a:pt x="119920" y="3220212"/>
                  </a:cubicBezTo>
                  <a:lnTo>
                    <a:pt x="2254472" y="3220403"/>
                  </a:lnTo>
                  <a:cubicBezTo>
                    <a:pt x="2313242" y="3220403"/>
                    <a:pt x="2361057" y="3172587"/>
                    <a:pt x="2361057" y="3113818"/>
                  </a:cubicBezTo>
                  <a:lnTo>
                    <a:pt x="2361248" y="120015"/>
                  </a:lnTo>
                  <a:cubicBezTo>
                    <a:pt x="2361248" y="61246"/>
                    <a:pt x="2313432" y="13430"/>
                    <a:pt x="2254663" y="13430"/>
                  </a:cubicBezTo>
                  <a:lnTo>
                    <a:pt x="120110" y="13240"/>
                  </a:lnTo>
                  <a:close/>
                </a:path>
              </a:pathLst>
            </a:custGeom>
            <a:grpFill/>
            <a:ln w="12700" cap="flat">
              <a:solidFill>
                <a:srgbClr val="000082"/>
              </a:solidFill>
              <a:prstDash val="solid"/>
              <a:miter/>
            </a:ln>
          </p:spPr>
          <p:txBody>
            <a:bodyPr rtlCol="0" anchor="ctr"/>
            <a:lstStyle/>
            <a:p>
              <a:endParaRPr lang="it-IT"/>
            </a:p>
          </p:txBody>
        </p:sp>
        <p:sp>
          <p:nvSpPr>
            <p:cNvPr id="72" name="Figura a mano libera: forma 15">
              <a:extLst>
                <a:ext uri="{FF2B5EF4-FFF2-40B4-BE49-F238E27FC236}">
                  <a16:creationId xmlns:a16="http://schemas.microsoft.com/office/drawing/2014/main" id="{12929823-735C-2B24-03AE-436629AC6C78}"/>
                </a:ext>
              </a:extLst>
            </p:cNvPr>
            <p:cNvSpPr/>
            <p:nvPr/>
          </p:nvSpPr>
          <p:spPr>
            <a:xfrm>
              <a:off x="5386413" y="3508749"/>
              <a:ext cx="1841277" cy="433919"/>
            </a:xfrm>
            <a:custGeom>
              <a:avLst/>
              <a:gdLst>
                <a:gd name="connsiteX0" fmla="*/ 1783366 w 1841277"/>
                <a:gd name="connsiteY0" fmla="*/ 433919 h 433919"/>
                <a:gd name="connsiteX1" fmla="*/ 57912 w 1841277"/>
                <a:gd name="connsiteY1" fmla="*/ 433919 h 433919"/>
                <a:gd name="connsiteX2" fmla="*/ 0 w 1841277"/>
                <a:gd name="connsiteY2" fmla="*/ 375912 h 433919"/>
                <a:gd name="connsiteX3" fmla="*/ 0 w 1841277"/>
                <a:gd name="connsiteY3" fmla="*/ 313333 h 433919"/>
                <a:gd name="connsiteX4" fmla="*/ 57912 w 1841277"/>
                <a:gd name="connsiteY4" fmla="*/ 255421 h 433919"/>
                <a:gd name="connsiteX5" fmla="*/ 328041 w 1841277"/>
                <a:gd name="connsiteY5" fmla="*/ 255421 h 433919"/>
                <a:gd name="connsiteX6" fmla="*/ 439103 w 1841277"/>
                <a:gd name="connsiteY6" fmla="*/ 250849 h 433919"/>
                <a:gd name="connsiteX7" fmla="*/ 588264 w 1841277"/>
                <a:gd name="connsiteY7" fmla="*/ 6628 h 433919"/>
                <a:gd name="connsiteX8" fmla="*/ 597122 w 1841277"/>
                <a:gd name="connsiteY8" fmla="*/ 341 h 433919"/>
                <a:gd name="connsiteX9" fmla="*/ 910495 w 1841277"/>
                <a:gd name="connsiteY9" fmla="*/ 723 h 433919"/>
                <a:gd name="connsiteX10" fmla="*/ 912114 w 1841277"/>
                <a:gd name="connsiteY10" fmla="*/ 532 h 433919"/>
                <a:gd name="connsiteX11" fmla="*/ 926402 w 1841277"/>
                <a:gd name="connsiteY11" fmla="*/ 532 h 433919"/>
                <a:gd name="connsiteX12" fmla="*/ 940594 w 1841277"/>
                <a:gd name="connsiteY12" fmla="*/ 532 h 433919"/>
                <a:gd name="connsiteX13" fmla="*/ 942308 w 1841277"/>
                <a:gd name="connsiteY13" fmla="*/ 723 h 433919"/>
                <a:gd name="connsiteX14" fmla="*/ 1255586 w 1841277"/>
                <a:gd name="connsiteY14" fmla="*/ 437 h 433919"/>
                <a:gd name="connsiteX15" fmla="*/ 1264444 w 1841277"/>
                <a:gd name="connsiteY15" fmla="*/ 6723 h 433919"/>
                <a:gd name="connsiteX16" fmla="*/ 1470755 w 1841277"/>
                <a:gd name="connsiteY16" fmla="*/ 255516 h 433919"/>
                <a:gd name="connsiteX17" fmla="*/ 1471708 w 1841277"/>
                <a:gd name="connsiteY17" fmla="*/ 255611 h 433919"/>
                <a:gd name="connsiteX18" fmla="*/ 1783366 w 1841277"/>
                <a:gd name="connsiteY18" fmla="*/ 255611 h 433919"/>
                <a:gd name="connsiteX19" fmla="*/ 1841278 w 1841277"/>
                <a:gd name="connsiteY19" fmla="*/ 313524 h 433919"/>
                <a:gd name="connsiteX20" fmla="*/ 1841278 w 1841277"/>
                <a:gd name="connsiteY20" fmla="*/ 376103 h 433919"/>
                <a:gd name="connsiteX21" fmla="*/ 1783366 w 1841277"/>
                <a:gd name="connsiteY21" fmla="*/ 433919 h 433919"/>
                <a:gd name="connsiteX22" fmla="*/ 57912 w 1841277"/>
                <a:gd name="connsiteY22" fmla="*/ 268756 h 433919"/>
                <a:gd name="connsiteX23" fmla="*/ 13335 w 1841277"/>
                <a:gd name="connsiteY23" fmla="*/ 313333 h 433919"/>
                <a:gd name="connsiteX24" fmla="*/ 13335 w 1841277"/>
                <a:gd name="connsiteY24" fmla="*/ 375912 h 433919"/>
                <a:gd name="connsiteX25" fmla="*/ 57912 w 1841277"/>
                <a:gd name="connsiteY25" fmla="*/ 420489 h 433919"/>
                <a:gd name="connsiteX26" fmla="*/ 1783366 w 1841277"/>
                <a:gd name="connsiteY26" fmla="*/ 420489 h 433919"/>
                <a:gd name="connsiteX27" fmla="*/ 1827943 w 1841277"/>
                <a:gd name="connsiteY27" fmla="*/ 376103 h 433919"/>
                <a:gd name="connsiteX28" fmla="*/ 1827943 w 1841277"/>
                <a:gd name="connsiteY28" fmla="*/ 313524 h 433919"/>
                <a:gd name="connsiteX29" fmla="*/ 1783366 w 1841277"/>
                <a:gd name="connsiteY29" fmla="*/ 268947 h 433919"/>
                <a:gd name="connsiteX30" fmla="*/ 825341 w 1841277"/>
                <a:gd name="connsiteY30" fmla="*/ 268947 h 433919"/>
                <a:gd name="connsiteX31" fmla="*/ 818579 w 1841277"/>
                <a:gd name="connsiteY31" fmla="*/ 262279 h 433919"/>
                <a:gd name="connsiteX32" fmla="*/ 825341 w 1841277"/>
                <a:gd name="connsiteY32" fmla="*/ 255611 h 433919"/>
                <a:gd name="connsiteX33" fmla="*/ 1382840 w 1841277"/>
                <a:gd name="connsiteY33" fmla="*/ 255611 h 433919"/>
                <a:gd name="connsiteX34" fmla="*/ 1251109 w 1841277"/>
                <a:gd name="connsiteY34" fmla="*/ 13772 h 433919"/>
                <a:gd name="connsiteX35" fmla="*/ 940689 w 1841277"/>
                <a:gd name="connsiteY35" fmla="*/ 14248 h 433919"/>
                <a:gd name="connsiteX36" fmla="*/ 939165 w 1841277"/>
                <a:gd name="connsiteY36" fmla="*/ 14057 h 433919"/>
                <a:gd name="connsiteX37" fmla="*/ 926497 w 1841277"/>
                <a:gd name="connsiteY37" fmla="*/ 14057 h 433919"/>
                <a:gd name="connsiteX38" fmla="*/ 913638 w 1841277"/>
                <a:gd name="connsiteY38" fmla="*/ 14057 h 433919"/>
                <a:gd name="connsiteX39" fmla="*/ 912209 w 1841277"/>
                <a:gd name="connsiteY39" fmla="*/ 14248 h 433919"/>
                <a:gd name="connsiteX40" fmla="*/ 601694 w 1841277"/>
                <a:gd name="connsiteY40" fmla="*/ 13772 h 433919"/>
                <a:gd name="connsiteX41" fmla="*/ 443103 w 1841277"/>
                <a:gd name="connsiteY41" fmla="*/ 263993 h 433919"/>
                <a:gd name="connsiteX42" fmla="*/ 328136 w 1841277"/>
                <a:gd name="connsiteY42" fmla="*/ 268947 h 433919"/>
                <a:gd name="connsiteX43" fmla="*/ 58007 w 1841277"/>
                <a:gd name="connsiteY43" fmla="*/ 268947 h 4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41277" h="433919">
                  <a:moveTo>
                    <a:pt x="1783366" y="433919"/>
                  </a:moveTo>
                  <a:lnTo>
                    <a:pt x="57912" y="433919"/>
                  </a:lnTo>
                  <a:cubicBezTo>
                    <a:pt x="26003" y="433824"/>
                    <a:pt x="0" y="407821"/>
                    <a:pt x="0" y="375912"/>
                  </a:cubicBezTo>
                  <a:lnTo>
                    <a:pt x="0" y="313333"/>
                  </a:lnTo>
                  <a:cubicBezTo>
                    <a:pt x="0" y="281329"/>
                    <a:pt x="26003" y="255421"/>
                    <a:pt x="57912" y="255421"/>
                  </a:cubicBezTo>
                  <a:lnTo>
                    <a:pt x="328041" y="255421"/>
                  </a:lnTo>
                  <a:cubicBezTo>
                    <a:pt x="418910" y="255421"/>
                    <a:pt x="430625" y="252754"/>
                    <a:pt x="439103" y="250849"/>
                  </a:cubicBezTo>
                  <a:cubicBezTo>
                    <a:pt x="572834" y="221322"/>
                    <a:pt x="588264" y="97306"/>
                    <a:pt x="588264" y="6628"/>
                  </a:cubicBezTo>
                  <a:cubicBezTo>
                    <a:pt x="588264" y="2151"/>
                    <a:pt x="593027" y="-1087"/>
                    <a:pt x="597122" y="341"/>
                  </a:cubicBezTo>
                  <a:cubicBezTo>
                    <a:pt x="608648" y="1675"/>
                    <a:pt x="725234" y="1866"/>
                    <a:pt x="910495" y="723"/>
                  </a:cubicBezTo>
                  <a:cubicBezTo>
                    <a:pt x="911066" y="532"/>
                    <a:pt x="911447" y="627"/>
                    <a:pt x="912114" y="532"/>
                  </a:cubicBezTo>
                  <a:lnTo>
                    <a:pt x="926402" y="532"/>
                  </a:lnTo>
                  <a:cubicBezTo>
                    <a:pt x="926402" y="532"/>
                    <a:pt x="940594" y="532"/>
                    <a:pt x="940594" y="532"/>
                  </a:cubicBezTo>
                  <a:cubicBezTo>
                    <a:pt x="941261" y="532"/>
                    <a:pt x="941737" y="532"/>
                    <a:pt x="942308" y="723"/>
                  </a:cubicBezTo>
                  <a:cubicBezTo>
                    <a:pt x="1127379" y="1866"/>
                    <a:pt x="1243870" y="1675"/>
                    <a:pt x="1255586" y="437"/>
                  </a:cubicBezTo>
                  <a:cubicBezTo>
                    <a:pt x="1259586" y="-897"/>
                    <a:pt x="1264539" y="2247"/>
                    <a:pt x="1264444" y="6723"/>
                  </a:cubicBezTo>
                  <a:cubicBezTo>
                    <a:pt x="1264444" y="113499"/>
                    <a:pt x="1285875" y="255516"/>
                    <a:pt x="1470755" y="255516"/>
                  </a:cubicBezTo>
                  <a:cubicBezTo>
                    <a:pt x="1471041" y="255516"/>
                    <a:pt x="1471327" y="255516"/>
                    <a:pt x="1471708" y="255611"/>
                  </a:cubicBezTo>
                  <a:lnTo>
                    <a:pt x="1783366" y="255611"/>
                  </a:lnTo>
                  <a:cubicBezTo>
                    <a:pt x="1815275" y="255611"/>
                    <a:pt x="1841278" y="281615"/>
                    <a:pt x="1841278" y="313524"/>
                  </a:cubicBezTo>
                  <a:lnTo>
                    <a:pt x="1841278" y="376103"/>
                  </a:lnTo>
                  <a:cubicBezTo>
                    <a:pt x="1841278" y="408011"/>
                    <a:pt x="1815275" y="433919"/>
                    <a:pt x="1783366" y="433919"/>
                  </a:cubicBezTo>
                  <a:moveTo>
                    <a:pt x="57912" y="268756"/>
                  </a:moveTo>
                  <a:cubicBezTo>
                    <a:pt x="33338" y="268756"/>
                    <a:pt x="13335" y="288758"/>
                    <a:pt x="13335" y="313333"/>
                  </a:cubicBezTo>
                  <a:lnTo>
                    <a:pt x="13335" y="375912"/>
                  </a:lnTo>
                  <a:cubicBezTo>
                    <a:pt x="13335" y="400487"/>
                    <a:pt x="33338" y="420489"/>
                    <a:pt x="57912" y="420489"/>
                  </a:cubicBezTo>
                  <a:lnTo>
                    <a:pt x="1783366" y="420489"/>
                  </a:lnTo>
                  <a:cubicBezTo>
                    <a:pt x="1807940" y="420584"/>
                    <a:pt x="1827943" y="400677"/>
                    <a:pt x="1827943" y="376103"/>
                  </a:cubicBezTo>
                  <a:lnTo>
                    <a:pt x="1827943" y="313524"/>
                  </a:lnTo>
                  <a:cubicBezTo>
                    <a:pt x="1827943" y="288949"/>
                    <a:pt x="1807845" y="268947"/>
                    <a:pt x="1783366" y="268947"/>
                  </a:cubicBezTo>
                  <a:lnTo>
                    <a:pt x="825341" y="268947"/>
                  </a:lnTo>
                  <a:cubicBezTo>
                    <a:pt x="821627" y="268947"/>
                    <a:pt x="818579" y="265899"/>
                    <a:pt x="818579" y="262279"/>
                  </a:cubicBezTo>
                  <a:cubicBezTo>
                    <a:pt x="818579" y="258659"/>
                    <a:pt x="821627" y="255611"/>
                    <a:pt x="825341" y="255611"/>
                  </a:cubicBezTo>
                  <a:lnTo>
                    <a:pt x="1382840" y="255611"/>
                  </a:lnTo>
                  <a:cubicBezTo>
                    <a:pt x="1256538" y="212082"/>
                    <a:pt x="1251395" y="73208"/>
                    <a:pt x="1251109" y="13772"/>
                  </a:cubicBezTo>
                  <a:cubicBezTo>
                    <a:pt x="1229106" y="15105"/>
                    <a:pt x="1161002" y="15486"/>
                    <a:pt x="940689" y="14248"/>
                  </a:cubicBezTo>
                  <a:cubicBezTo>
                    <a:pt x="940117" y="14248"/>
                    <a:pt x="939641" y="14153"/>
                    <a:pt x="939165" y="14057"/>
                  </a:cubicBezTo>
                  <a:lnTo>
                    <a:pt x="926497" y="14057"/>
                  </a:lnTo>
                  <a:cubicBezTo>
                    <a:pt x="926497" y="14057"/>
                    <a:pt x="913638" y="14057"/>
                    <a:pt x="913638" y="14057"/>
                  </a:cubicBezTo>
                  <a:cubicBezTo>
                    <a:pt x="913162" y="14153"/>
                    <a:pt x="912686" y="14248"/>
                    <a:pt x="912209" y="14248"/>
                  </a:cubicBezTo>
                  <a:cubicBezTo>
                    <a:pt x="691801" y="15582"/>
                    <a:pt x="623697" y="15105"/>
                    <a:pt x="601694" y="13772"/>
                  </a:cubicBezTo>
                  <a:cubicBezTo>
                    <a:pt x="601409" y="74732"/>
                    <a:pt x="595503" y="230180"/>
                    <a:pt x="443103" y="263993"/>
                  </a:cubicBezTo>
                  <a:cubicBezTo>
                    <a:pt x="432435" y="266280"/>
                    <a:pt x="420434" y="268947"/>
                    <a:pt x="328136" y="268947"/>
                  </a:cubicBezTo>
                  <a:lnTo>
                    <a:pt x="58007" y="268947"/>
                  </a:lnTo>
                  <a:close/>
                </a:path>
              </a:pathLst>
            </a:custGeom>
            <a:grpFill/>
            <a:ln w="12700" cap="flat">
              <a:solidFill>
                <a:srgbClr val="000082"/>
              </a:solidFill>
              <a:prstDash val="solid"/>
              <a:miter/>
            </a:ln>
          </p:spPr>
          <p:txBody>
            <a:bodyPr rtlCol="0" anchor="ctr"/>
            <a:lstStyle/>
            <a:p>
              <a:endParaRPr lang="it-IT"/>
            </a:p>
          </p:txBody>
        </p:sp>
        <p:sp>
          <p:nvSpPr>
            <p:cNvPr id="73" name="Figura a mano libera: forma 16">
              <a:extLst>
                <a:ext uri="{FF2B5EF4-FFF2-40B4-BE49-F238E27FC236}">
                  <a16:creationId xmlns:a16="http://schemas.microsoft.com/office/drawing/2014/main" id="{082BC036-A9A0-8FEB-A222-8F3C8E4FE150}"/>
                </a:ext>
              </a:extLst>
            </p:cNvPr>
            <p:cNvSpPr/>
            <p:nvPr/>
          </p:nvSpPr>
          <p:spPr>
            <a:xfrm>
              <a:off x="6061736" y="3764265"/>
              <a:ext cx="80486" cy="13334"/>
            </a:xfrm>
            <a:custGeom>
              <a:avLst/>
              <a:gdLst>
                <a:gd name="connsiteX0" fmla="*/ 73819 w 80486"/>
                <a:gd name="connsiteY0" fmla="*/ 13335 h 13334"/>
                <a:gd name="connsiteX1" fmla="*/ 6668 w 80486"/>
                <a:gd name="connsiteY1" fmla="*/ 13335 h 13334"/>
                <a:gd name="connsiteX2" fmla="*/ 0 w 80486"/>
                <a:gd name="connsiteY2" fmla="*/ 6667 h 13334"/>
                <a:gd name="connsiteX3" fmla="*/ 6668 w 80486"/>
                <a:gd name="connsiteY3" fmla="*/ 0 h 13334"/>
                <a:gd name="connsiteX4" fmla="*/ 73819 w 80486"/>
                <a:gd name="connsiteY4" fmla="*/ 0 h 13334"/>
                <a:gd name="connsiteX5" fmla="*/ 80486 w 80486"/>
                <a:gd name="connsiteY5" fmla="*/ 6667 h 13334"/>
                <a:gd name="connsiteX6" fmla="*/ 73819 w 80486"/>
                <a:gd name="connsiteY6" fmla="*/ 13335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86" h="13334">
                  <a:moveTo>
                    <a:pt x="73819" y="13335"/>
                  </a:moveTo>
                  <a:lnTo>
                    <a:pt x="6668" y="13335"/>
                  </a:lnTo>
                  <a:cubicBezTo>
                    <a:pt x="2953" y="13335"/>
                    <a:pt x="0" y="10287"/>
                    <a:pt x="0" y="6667"/>
                  </a:cubicBezTo>
                  <a:cubicBezTo>
                    <a:pt x="0" y="3048"/>
                    <a:pt x="2953" y="0"/>
                    <a:pt x="6668" y="0"/>
                  </a:cubicBezTo>
                  <a:lnTo>
                    <a:pt x="73819" y="0"/>
                  </a:lnTo>
                  <a:cubicBezTo>
                    <a:pt x="77533" y="0"/>
                    <a:pt x="80486" y="2953"/>
                    <a:pt x="80486" y="6667"/>
                  </a:cubicBezTo>
                  <a:cubicBezTo>
                    <a:pt x="80486" y="10382"/>
                    <a:pt x="77533" y="13335"/>
                    <a:pt x="73819" y="13335"/>
                  </a:cubicBezTo>
                </a:path>
              </a:pathLst>
            </a:custGeom>
            <a:grpFill/>
            <a:ln w="12700" cap="flat">
              <a:solidFill>
                <a:srgbClr val="000082"/>
              </a:solidFill>
              <a:prstDash val="solid"/>
              <a:miter/>
            </a:ln>
          </p:spPr>
          <p:txBody>
            <a:bodyPr rtlCol="0" anchor="ctr"/>
            <a:lstStyle/>
            <a:p>
              <a:endParaRPr lang="it-IT"/>
            </a:p>
          </p:txBody>
        </p:sp>
        <p:sp>
          <p:nvSpPr>
            <p:cNvPr id="74" name="Figura a mano libera: forma 17">
              <a:extLst>
                <a:ext uri="{FF2B5EF4-FFF2-40B4-BE49-F238E27FC236}">
                  <a16:creationId xmlns:a16="http://schemas.microsoft.com/office/drawing/2014/main" id="{AA31E847-FD1B-4905-E0FC-D1DAFE916A18}"/>
                </a:ext>
              </a:extLst>
            </p:cNvPr>
            <p:cNvSpPr/>
            <p:nvPr/>
          </p:nvSpPr>
          <p:spPr>
            <a:xfrm>
              <a:off x="5903430" y="3764265"/>
              <a:ext cx="87439" cy="13334"/>
            </a:xfrm>
            <a:custGeom>
              <a:avLst/>
              <a:gdLst>
                <a:gd name="connsiteX0" fmla="*/ 80772 w 87439"/>
                <a:gd name="connsiteY0" fmla="*/ 13335 h 13334"/>
                <a:gd name="connsiteX1" fmla="*/ 6667 w 87439"/>
                <a:gd name="connsiteY1" fmla="*/ 13335 h 13334"/>
                <a:gd name="connsiteX2" fmla="*/ 0 w 87439"/>
                <a:gd name="connsiteY2" fmla="*/ 6667 h 13334"/>
                <a:gd name="connsiteX3" fmla="*/ 6667 w 87439"/>
                <a:gd name="connsiteY3" fmla="*/ 0 h 13334"/>
                <a:gd name="connsiteX4" fmla="*/ 80772 w 87439"/>
                <a:gd name="connsiteY4" fmla="*/ 0 h 13334"/>
                <a:gd name="connsiteX5" fmla="*/ 87440 w 87439"/>
                <a:gd name="connsiteY5" fmla="*/ 6667 h 13334"/>
                <a:gd name="connsiteX6" fmla="*/ 80772 w 87439"/>
                <a:gd name="connsiteY6" fmla="*/ 13335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39" h="13334">
                  <a:moveTo>
                    <a:pt x="80772" y="13335"/>
                  </a:moveTo>
                  <a:lnTo>
                    <a:pt x="6667" y="13335"/>
                  </a:lnTo>
                  <a:cubicBezTo>
                    <a:pt x="2953" y="13335"/>
                    <a:pt x="0" y="10287"/>
                    <a:pt x="0" y="6667"/>
                  </a:cubicBezTo>
                  <a:cubicBezTo>
                    <a:pt x="0" y="3048"/>
                    <a:pt x="2953" y="0"/>
                    <a:pt x="6667" y="0"/>
                  </a:cubicBezTo>
                  <a:lnTo>
                    <a:pt x="80772" y="0"/>
                  </a:lnTo>
                  <a:cubicBezTo>
                    <a:pt x="84487" y="0"/>
                    <a:pt x="87440" y="2953"/>
                    <a:pt x="87440" y="6667"/>
                  </a:cubicBezTo>
                  <a:cubicBezTo>
                    <a:pt x="87440" y="10382"/>
                    <a:pt x="84487" y="13335"/>
                    <a:pt x="80772" y="13335"/>
                  </a:cubicBezTo>
                </a:path>
              </a:pathLst>
            </a:custGeom>
            <a:grpFill/>
            <a:ln w="12700" cap="flat">
              <a:solidFill>
                <a:srgbClr val="000082"/>
              </a:solidFill>
              <a:prstDash val="solid"/>
              <a:miter/>
            </a:ln>
          </p:spPr>
          <p:txBody>
            <a:bodyPr rtlCol="0" anchor="ctr"/>
            <a:lstStyle/>
            <a:p>
              <a:endParaRPr lang="it-IT"/>
            </a:p>
          </p:txBody>
        </p:sp>
        <p:sp>
          <p:nvSpPr>
            <p:cNvPr id="75" name="Figura a mano libera: forma 21">
              <a:extLst>
                <a:ext uri="{FF2B5EF4-FFF2-40B4-BE49-F238E27FC236}">
                  <a16:creationId xmlns:a16="http://schemas.microsoft.com/office/drawing/2014/main" id="{99215C07-C281-7727-753D-28F87D72A9AB}"/>
                </a:ext>
              </a:extLst>
            </p:cNvPr>
            <p:cNvSpPr/>
            <p:nvPr/>
          </p:nvSpPr>
          <p:spPr>
            <a:xfrm>
              <a:off x="5274113" y="445278"/>
              <a:ext cx="2057780" cy="1390078"/>
            </a:xfrm>
            <a:custGeom>
              <a:avLst/>
              <a:gdLst>
                <a:gd name="connsiteX0" fmla="*/ 2050923 w 2057780"/>
                <a:gd name="connsiteY0" fmla="*/ 1390079 h 1390078"/>
                <a:gd name="connsiteX1" fmla="*/ 6668 w 2057780"/>
                <a:gd name="connsiteY1" fmla="*/ 1389888 h 1390078"/>
                <a:gd name="connsiteX2" fmla="*/ 0 w 2057780"/>
                <a:gd name="connsiteY2" fmla="*/ 1383221 h 1390078"/>
                <a:gd name="connsiteX3" fmla="*/ 0 w 2057780"/>
                <a:gd name="connsiteY3" fmla="*/ 6668 h 1390078"/>
                <a:gd name="connsiteX4" fmla="*/ 6763 w 2057780"/>
                <a:gd name="connsiteY4" fmla="*/ 0 h 1390078"/>
                <a:gd name="connsiteX5" fmla="*/ 1416844 w 2057780"/>
                <a:gd name="connsiteY5" fmla="*/ 0 h 1390078"/>
                <a:gd name="connsiteX6" fmla="*/ 1423511 w 2057780"/>
                <a:gd name="connsiteY6" fmla="*/ 6763 h 1390078"/>
                <a:gd name="connsiteX7" fmla="*/ 1416844 w 2057780"/>
                <a:gd name="connsiteY7" fmla="*/ 13430 h 1390078"/>
                <a:gd name="connsiteX8" fmla="*/ 13430 w 2057780"/>
                <a:gd name="connsiteY8" fmla="*/ 13430 h 1390078"/>
                <a:gd name="connsiteX9" fmla="*/ 13335 w 2057780"/>
                <a:gd name="connsiteY9" fmla="*/ 1376553 h 1390078"/>
                <a:gd name="connsiteX10" fmla="*/ 2044256 w 2057780"/>
                <a:gd name="connsiteY10" fmla="*/ 1376553 h 1390078"/>
                <a:gd name="connsiteX11" fmla="*/ 2044446 w 2057780"/>
                <a:gd name="connsiteY11" fmla="*/ 6763 h 1390078"/>
                <a:gd name="connsiteX12" fmla="*/ 2051114 w 2057780"/>
                <a:gd name="connsiteY12" fmla="*/ 95 h 1390078"/>
                <a:gd name="connsiteX13" fmla="*/ 2057781 w 2057780"/>
                <a:gd name="connsiteY13" fmla="*/ 6763 h 1390078"/>
                <a:gd name="connsiteX14" fmla="*/ 2057781 w 2057780"/>
                <a:gd name="connsiteY14" fmla="*/ 1383316 h 1390078"/>
                <a:gd name="connsiteX15" fmla="*/ 2051018 w 2057780"/>
                <a:gd name="connsiteY15" fmla="*/ 1389983 h 139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7780" h="1390078">
                  <a:moveTo>
                    <a:pt x="2050923" y="1390079"/>
                  </a:moveTo>
                  <a:lnTo>
                    <a:pt x="6668" y="1389888"/>
                  </a:lnTo>
                  <a:cubicBezTo>
                    <a:pt x="2953" y="1389888"/>
                    <a:pt x="0" y="1386840"/>
                    <a:pt x="0" y="1383221"/>
                  </a:cubicBezTo>
                  <a:lnTo>
                    <a:pt x="0" y="6668"/>
                  </a:lnTo>
                  <a:cubicBezTo>
                    <a:pt x="95" y="2953"/>
                    <a:pt x="3048" y="0"/>
                    <a:pt x="6763" y="0"/>
                  </a:cubicBezTo>
                  <a:lnTo>
                    <a:pt x="1416844" y="0"/>
                  </a:lnTo>
                  <a:cubicBezTo>
                    <a:pt x="1420559" y="95"/>
                    <a:pt x="1423511" y="3048"/>
                    <a:pt x="1423511" y="6763"/>
                  </a:cubicBezTo>
                  <a:cubicBezTo>
                    <a:pt x="1423511" y="10478"/>
                    <a:pt x="1420463" y="13430"/>
                    <a:pt x="1416844" y="13430"/>
                  </a:cubicBezTo>
                  <a:lnTo>
                    <a:pt x="13430" y="13430"/>
                  </a:lnTo>
                  <a:cubicBezTo>
                    <a:pt x="13430" y="13430"/>
                    <a:pt x="13335" y="1376553"/>
                    <a:pt x="13335" y="1376553"/>
                  </a:cubicBezTo>
                  <a:lnTo>
                    <a:pt x="2044256" y="1376553"/>
                  </a:lnTo>
                  <a:cubicBezTo>
                    <a:pt x="2044256" y="1376553"/>
                    <a:pt x="2044446" y="6763"/>
                    <a:pt x="2044446" y="6763"/>
                  </a:cubicBezTo>
                  <a:cubicBezTo>
                    <a:pt x="2044446" y="3048"/>
                    <a:pt x="2047304" y="95"/>
                    <a:pt x="2051114" y="95"/>
                  </a:cubicBezTo>
                  <a:cubicBezTo>
                    <a:pt x="2054924" y="95"/>
                    <a:pt x="2057781" y="3048"/>
                    <a:pt x="2057781" y="6763"/>
                  </a:cubicBezTo>
                  <a:lnTo>
                    <a:pt x="2057781" y="1383316"/>
                  </a:lnTo>
                  <a:cubicBezTo>
                    <a:pt x="2057686" y="1387030"/>
                    <a:pt x="2054733" y="1389983"/>
                    <a:pt x="2051018" y="1389983"/>
                  </a:cubicBezTo>
                </a:path>
              </a:pathLst>
            </a:custGeom>
            <a:grpFill/>
            <a:ln w="12700" cap="flat">
              <a:solidFill>
                <a:srgbClr val="000082"/>
              </a:solidFill>
              <a:prstDash val="solid"/>
              <a:miter/>
            </a:ln>
          </p:spPr>
          <p:txBody>
            <a:bodyPr rtlCol="0" anchor="ctr"/>
            <a:lstStyle/>
            <a:p>
              <a:endParaRPr lang="it-IT"/>
            </a:p>
          </p:txBody>
        </p:sp>
        <p:sp>
          <p:nvSpPr>
            <p:cNvPr id="76" name="Figura a mano libera: forma 23">
              <a:extLst>
                <a:ext uri="{FF2B5EF4-FFF2-40B4-BE49-F238E27FC236}">
                  <a16:creationId xmlns:a16="http://schemas.microsoft.com/office/drawing/2014/main" id="{6E650DAE-8009-C129-BA1A-BF204B1A5204}"/>
                </a:ext>
              </a:extLst>
            </p:cNvPr>
            <p:cNvSpPr/>
            <p:nvPr/>
          </p:nvSpPr>
          <p:spPr>
            <a:xfrm>
              <a:off x="7114344" y="445469"/>
              <a:ext cx="101345" cy="13334"/>
            </a:xfrm>
            <a:custGeom>
              <a:avLst/>
              <a:gdLst>
                <a:gd name="connsiteX0" fmla="*/ 94679 w 101345"/>
                <a:gd name="connsiteY0" fmla="*/ 13335 h 13334"/>
                <a:gd name="connsiteX1" fmla="*/ 6667 w 101345"/>
                <a:gd name="connsiteY1" fmla="*/ 13335 h 13334"/>
                <a:gd name="connsiteX2" fmla="*/ 0 w 101345"/>
                <a:gd name="connsiteY2" fmla="*/ 6668 h 13334"/>
                <a:gd name="connsiteX3" fmla="*/ 6667 w 101345"/>
                <a:gd name="connsiteY3" fmla="*/ 0 h 13334"/>
                <a:gd name="connsiteX4" fmla="*/ 94679 w 101345"/>
                <a:gd name="connsiteY4" fmla="*/ 0 h 13334"/>
                <a:gd name="connsiteX5" fmla="*/ 101346 w 101345"/>
                <a:gd name="connsiteY5" fmla="*/ 6668 h 13334"/>
                <a:gd name="connsiteX6" fmla="*/ 94679 w 101345"/>
                <a:gd name="connsiteY6" fmla="*/ 13335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345" h="13334">
                  <a:moveTo>
                    <a:pt x="94679" y="13335"/>
                  </a:moveTo>
                  <a:lnTo>
                    <a:pt x="6667" y="13335"/>
                  </a:lnTo>
                  <a:cubicBezTo>
                    <a:pt x="2953" y="13335"/>
                    <a:pt x="0" y="10287"/>
                    <a:pt x="0" y="6668"/>
                  </a:cubicBezTo>
                  <a:cubicBezTo>
                    <a:pt x="0" y="3048"/>
                    <a:pt x="2953" y="0"/>
                    <a:pt x="6667" y="0"/>
                  </a:cubicBezTo>
                  <a:lnTo>
                    <a:pt x="94679" y="0"/>
                  </a:lnTo>
                  <a:cubicBezTo>
                    <a:pt x="98393" y="0"/>
                    <a:pt x="101346" y="2953"/>
                    <a:pt x="101346" y="6668"/>
                  </a:cubicBezTo>
                  <a:cubicBezTo>
                    <a:pt x="101346" y="10382"/>
                    <a:pt x="98393" y="13335"/>
                    <a:pt x="94679" y="13335"/>
                  </a:cubicBezTo>
                </a:path>
              </a:pathLst>
            </a:custGeom>
            <a:grpFill/>
            <a:ln w="12700" cap="flat">
              <a:solidFill>
                <a:srgbClr val="000082"/>
              </a:solidFill>
              <a:prstDash val="solid"/>
              <a:miter/>
            </a:ln>
          </p:spPr>
          <p:txBody>
            <a:bodyPr rtlCol="0" anchor="ctr"/>
            <a:lstStyle/>
            <a:p>
              <a:endParaRPr lang="it-IT"/>
            </a:p>
          </p:txBody>
        </p:sp>
        <p:sp>
          <p:nvSpPr>
            <p:cNvPr id="77" name="Figura a mano libera: forma 25">
              <a:extLst>
                <a:ext uri="{FF2B5EF4-FFF2-40B4-BE49-F238E27FC236}">
                  <a16:creationId xmlns:a16="http://schemas.microsoft.com/office/drawing/2014/main" id="{6A2C09F1-E12B-6B86-3F36-87A28E0F2E7F}"/>
                </a:ext>
              </a:extLst>
            </p:cNvPr>
            <p:cNvSpPr/>
            <p:nvPr/>
          </p:nvSpPr>
          <p:spPr>
            <a:xfrm>
              <a:off x="6941941" y="445469"/>
              <a:ext cx="95821" cy="13334"/>
            </a:xfrm>
            <a:custGeom>
              <a:avLst/>
              <a:gdLst>
                <a:gd name="connsiteX0" fmla="*/ 89154 w 95821"/>
                <a:gd name="connsiteY0" fmla="*/ 13335 h 13334"/>
                <a:gd name="connsiteX1" fmla="*/ 6668 w 95821"/>
                <a:gd name="connsiteY1" fmla="*/ 13335 h 13334"/>
                <a:gd name="connsiteX2" fmla="*/ 0 w 95821"/>
                <a:gd name="connsiteY2" fmla="*/ 6668 h 13334"/>
                <a:gd name="connsiteX3" fmla="*/ 6668 w 95821"/>
                <a:gd name="connsiteY3" fmla="*/ 0 h 13334"/>
                <a:gd name="connsiteX4" fmla="*/ 89154 w 95821"/>
                <a:gd name="connsiteY4" fmla="*/ 0 h 13334"/>
                <a:gd name="connsiteX5" fmla="*/ 95822 w 95821"/>
                <a:gd name="connsiteY5" fmla="*/ 6668 h 13334"/>
                <a:gd name="connsiteX6" fmla="*/ 89154 w 95821"/>
                <a:gd name="connsiteY6" fmla="*/ 13335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1" h="13334">
                  <a:moveTo>
                    <a:pt x="89154" y="13335"/>
                  </a:moveTo>
                  <a:lnTo>
                    <a:pt x="6668" y="13335"/>
                  </a:lnTo>
                  <a:cubicBezTo>
                    <a:pt x="2953" y="13335"/>
                    <a:pt x="0" y="10287"/>
                    <a:pt x="0" y="6668"/>
                  </a:cubicBezTo>
                  <a:cubicBezTo>
                    <a:pt x="0" y="3048"/>
                    <a:pt x="3048" y="0"/>
                    <a:pt x="6668" y="0"/>
                  </a:cubicBezTo>
                  <a:lnTo>
                    <a:pt x="89154" y="0"/>
                  </a:lnTo>
                  <a:cubicBezTo>
                    <a:pt x="92869" y="0"/>
                    <a:pt x="95822" y="2953"/>
                    <a:pt x="95822" y="6668"/>
                  </a:cubicBezTo>
                  <a:cubicBezTo>
                    <a:pt x="95822" y="10382"/>
                    <a:pt x="92869" y="13335"/>
                    <a:pt x="89154" y="13335"/>
                  </a:cubicBezTo>
                </a:path>
              </a:pathLst>
            </a:custGeom>
            <a:grpFill/>
            <a:ln w="12700" cap="flat">
              <a:solidFill>
                <a:srgbClr val="000082"/>
              </a:solidFill>
              <a:prstDash val="solid"/>
              <a:miter/>
            </a:ln>
          </p:spPr>
          <p:txBody>
            <a:bodyPr rtlCol="0" anchor="ctr"/>
            <a:lstStyle/>
            <a:p>
              <a:endParaRPr lang="it-IT"/>
            </a:p>
          </p:txBody>
        </p:sp>
        <p:sp>
          <p:nvSpPr>
            <p:cNvPr id="78" name="Figura a mano libera: forma 27">
              <a:extLst>
                <a:ext uri="{FF2B5EF4-FFF2-40B4-BE49-F238E27FC236}">
                  <a16:creationId xmlns:a16="http://schemas.microsoft.com/office/drawing/2014/main" id="{08F95FF4-C788-58D3-7C91-D0811A7591E5}"/>
                </a:ext>
              </a:extLst>
            </p:cNvPr>
            <p:cNvSpPr/>
            <p:nvPr/>
          </p:nvSpPr>
          <p:spPr>
            <a:xfrm>
              <a:off x="6773539" y="445469"/>
              <a:ext cx="95821" cy="13334"/>
            </a:xfrm>
            <a:custGeom>
              <a:avLst/>
              <a:gdLst>
                <a:gd name="connsiteX0" fmla="*/ 89154 w 95821"/>
                <a:gd name="connsiteY0" fmla="*/ 13335 h 13334"/>
                <a:gd name="connsiteX1" fmla="*/ 6667 w 95821"/>
                <a:gd name="connsiteY1" fmla="*/ 13335 h 13334"/>
                <a:gd name="connsiteX2" fmla="*/ 0 w 95821"/>
                <a:gd name="connsiteY2" fmla="*/ 6668 h 13334"/>
                <a:gd name="connsiteX3" fmla="*/ 6667 w 95821"/>
                <a:gd name="connsiteY3" fmla="*/ 0 h 13334"/>
                <a:gd name="connsiteX4" fmla="*/ 89154 w 95821"/>
                <a:gd name="connsiteY4" fmla="*/ 0 h 13334"/>
                <a:gd name="connsiteX5" fmla="*/ 95821 w 95821"/>
                <a:gd name="connsiteY5" fmla="*/ 6668 h 13334"/>
                <a:gd name="connsiteX6" fmla="*/ 89154 w 95821"/>
                <a:gd name="connsiteY6" fmla="*/ 13335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1" h="13334">
                  <a:moveTo>
                    <a:pt x="89154" y="13335"/>
                  </a:moveTo>
                  <a:lnTo>
                    <a:pt x="6667" y="13335"/>
                  </a:lnTo>
                  <a:cubicBezTo>
                    <a:pt x="2953" y="13335"/>
                    <a:pt x="0" y="10287"/>
                    <a:pt x="0" y="6668"/>
                  </a:cubicBezTo>
                  <a:cubicBezTo>
                    <a:pt x="0" y="3048"/>
                    <a:pt x="3048" y="0"/>
                    <a:pt x="6667" y="0"/>
                  </a:cubicBezTo>
                  <a:lnTo>
                    <a:pt x="89154" y="0"/>
                  </a:lnTo>
                  <a:cubicBezTo>
                    <a:pt x="92869" y="0"/>
                    <a:pt x="95821" y="2953"/>
                    <a:pt x="95821" y="6668"/>
                  </a:cubicBezTo>
                  <a:cubicBezTo>
                    <a:pt x="95821" y="10382"/>
                    <a:pt x="92964" y="13335"/>
                    <a:pt x="89154" y="13335"/>
                  </a:cubicBezTo>
                </a:path>
              </a:pathLst>
            </a:custGeom>
            <a:grpFill/>
            <a:ln w="12700" cap="flat">
              <a:solidFill>
                <a:srgbClr val="000082"/>
              </a:solidFill>
              <a:prstDash val="solid"/>
              <a:miter/>
            </a:ln>
          </p:spPr>
          <p:txBody>
            <a:bodyPr rtlCol="0" anchor="ctr"/>
            <a:lstStyle/>
            <a:p>
              <a:endParaRPr lang="it-IT"/>
            </a:p>
          </p:txBody>
        </p:sp>
        <p:sp>
          <p:nvSpPr>
            <p:cNvPr id="79" name="Figura a mano libera: forma 28">
              <a:extLst>
                <a:ext uri="{FF2B5EF4-FFF2-40B4-BE49-F238E27FC236}">
                  <a16:creationId xmlns:a16="http://schemas.microsoft.com/office/drawing/2014/main" id="{834ECCFE-1F46-C519-4302-3F6816A6C3B4}"/>
                </a:ext>
              </a:extLst>
            </p:cNvPr>
            <p:cNvSpPr/>
            <p:nvPr/>
          </p:nvSpPr>
          <p:spPr>
            <a:xfrm>
              <a:off x="5795226" y="2313036"/>
              <a:ext cx="1015269" cy="1015269"/>
            </a:xfrm>
            <a:custGeom>
              <a:avLst/>
              <a:gdLst>
                <a:gd name="connsiteX0" fmla="*/ 507587 w 1015269"/>
                <a:gd name="connsiteY0" fmla="*/ 1015270 h 1015269"/>
                <a:gd name="connsiteX1" fmla="*/ 0 w 1015269"/>
                <a:gd name="connsiteY1" fmla="*/ 507587 h 1015269"/>
                <a:gd name="connsiteX2" fmla="*/ 507682 w 1015269"/>
                <a:gd name="connsiteY2" fmla="*/ 0 h 1015269"/>
                <a:gd name="connsiteX3" fmla="*/ 1015270 w 1015269"/>
                <a:gd name="connsiteY3" fmla="*/ 507683 h 1015269"/>
                <a:gd name="connsiteX4" fmla="*/ 507587 w 1015269"/>
                <a:gd name="connsiteY4" fmla="*/ 1015270 h 1015269"/>
                <a:gd name="connsiteX5" fmla="*/ 507587 w 1015269"/>
                <a:gd name="connsiteY5" fmla="*/ 13335 h 1015269"/>
                <a:gd name="connsiteX6" fmla="*/ 13240 w 1015269"/>
                <a:gd name="connsiteY6" fmla="*/ 507587 h 1015269"/>
                <a:gd name="connsiteX7" fmla="*/ 507492 w 1015269"/>
                <a:gd name="connsiteY7" fmla="*/ 1002030 h 1015269"/>
                <a:gd name="connsiteX8" fmla="*/ 1001744 w 1015269"/>
                <a:gd name="connsiteY8" fmla="*/ 507778 h 1015269"/>
                <a:gd name="connsiteX9" fmla="*/ 507492 w 1015269"/>
                <a:gd name="connsiteY9" fmla="*/ 13430 h 101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269" h="1015269">
                  <a:moveTo>
                    <a:pt x="507587" y="1015270"/>
                  </a:moveTo>
                  <a:cubicBezTo>
                    <a:pt x="227743" y="1015270"/>
                    <a:pt x="0" y="787527"/>
                    <a:pt x="0" y="507587"/>
                  </a:cubicBezTo>
                  <a:cubicBezTo>
                    <a:pt x="0" y="227743"/>
                    <a:pt x="227743" y="0"/>
                    <a:pt x="507682" y="0"/>
                  </a:cubicBezTo>
                  <a:cubicBezTo>
                    <a:pt x="787622" y="0"/>
                    <a:pt x="1015365" y="227743"/>
                    <a:pt x="1015270" y="507683"/>
                  </a:cubicBezTo>
                  <a:cubicBezTo>
                    <a:pt x="1015270" y="787622"/>
                    <a:pt x="787527" y="1015270"/>
                    <a:pt x="507587" y="1015270"/>
                  </a:cubicBezTo>
                  <a:moveTo>
                    <a:pt x="507587" y="13335"/>
                  </a:moveTo>
                  <a:cubicBezTo>
                    <a:pt x="234982" y="13335"/>
                    <a:pt x="13335" y="235077"/>
                    <a:pt x="13240" y="507587"/>
                  </a:cubicBezTo>
                  <a:cubicBezTo>
                    <a:pt x="13240" y="780193"/>
                    <a:pt x="234982" y="1002030"/>
                    <a:pt x="507492" y="1002030"/>
                  </a:cubicBezTo>
                  <a:cubicBezTo>
                    <a:pt x="780002" y="1002030"/>
                    <a:pt x="1001744" y="780288"/>
                    <a:pt x="1001744" y="507778"/>
                  </a:cubicBezTo>
                  <a:cubicBezTo>
                    <a:pt x="1001744" y="235268"/>
                    <a:pt x="780098" y="13430"/>
                    <a:pt x="507492" y="13430"/>
                  </a:cubicBezTo>
                </a:path>
              </a:pathLst>
            </a:custGeom>
            <a:grpFill/>
            <a:ln w="12700" cap="flat">
              <a:solidFill>
                <a:srgbClr val="000082"/>
              </a:solidFill>
              <a:prstDash val="solid"/>
              <a:miter/>
            </a:ln>
          </p:spPr>
          <p:txBody>
            <a:bodyPr rtlCol="0" anchor="ctr"/>
            <a:lstStyle/>
            <a:p>
              <a:endParaRPr lang="it-IT"/>
            </a:p>
          </p:txBody>
        </p:sp>
        <p:sp>
          <p:nvSpPr>
            <p:cNvPr id="80" name="Figura a mano libera: forma 29">
              <a:extLst>
                <a:ext uri="{FF2B5EF4-FFF2-40B4-BE49-F238E27FC236}">
                  <a16:creationId xmlns:a16="http://schemas.microsoft.com/office/drawing/2014/main" id="{61B93936-88D6-62D1-3044-A5C14A581AAA}"/>
                </a:ext>
              </a:extLst>
            </p:cNvPr>
            <p:cNvSpPr/>
            <p:nvPr/>
          </p:nvSpPr>
          <p:spPr>
            <a:xfrm>
              <a:off x="6269381" y="1935465"/>
              <a:ext cx="66865" cy="66865"/>
            </a:xfrm>
            <a:custGeom>
              <a:avLst/>
              <a:gdLst>
                <a:gd name="connsiteX0" fmla="*/ 33433 w 66865"/>
                <a:gd name="connsiteY0" fmla="*/ 66866 h 66865"/>
                <a:gd name="connsiteX1" fmla="*/ 0 w 66865"/>
                <a:gd name="connsiteY1" fmla="*/ 33433 h 66865"/>
                <a:gd name="connsiteX2" fmla="*/ 33433 w 66865"/>
                <a:gd name="connsiteY2" fmla="*/ 0 h 66865"/>
                <a:gd name="connsiteX3" fmla="*/ 66865 w 66865"/>
                <a:gd name="connsiteY3" fmla="*/ 33433 h 66865"/>
                <a:gd name="connsiteX4" fmla="*/ 33433 w 66865"/>
                <a:gd name="connsiteY4" fmla="*/ 66866 h 66865"/>
                <a:gd name="connsiteX5" fmla="*/ 33433 w 66865"/>
                <a:gd name="connsiteY5" fmla="*/ 13335 h 66865"/>
                <a:gd name="connsiteX6" fmla="*/ 13335 w 66865"/>
                <a:gd name="connsiteY6" fmla="*/ 33433 h 66865"/>
                <a:gd name="connsiteX7" fmla="*/ 33433 w 66865"/>
                <a:gd name="connsiteY7" fmla="*/ 53531 h 66865"/>
                <a:gd name="connsiteX8" fmla="*/ 53531 w 66865"/>
                <a:gd name="connsiteY8" fmla="*/ 33433 h 66865"/>
                <a:gd name="connsiteX9" fmla="*/ 33433 w 66865"/>
                <a:gd name="connsiteY9" fmla="*/ 13335 h 6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65" h="66865">
                  <a:moveTo>
                    <a:pt x="33433" y="66866"/>
                  </a:moveTo>
                  <a:cubicBezTo>
                    <a:pt x="14954" y="66866"/>
                    <a:pt x="0" y="51816"/>
                    <a:pt x="0" y="33433"/>
                  </a:cubicBezTo>
                  <a:cubicBezTo>
                    <a:pt x="0" y="15050"/>
                    <a:pt x="14954" y="0"/>
                    <a:pt x="33433" y="0"/>
                  </a:cubicBezTo>
                  <a:cubicBezTo>
                    <a:pt x="51911" y="0"/>
                    <a:pt x="66865" y="14954"/>
                    <a:pt x="66865" y="33433"/>
                  </a:cubicBezTo>
                  <a:cubicBezTo>
                    <a:pt x="66865" y="51911"/>
                    <a:pt x="51911" y="66866"/>
                    <a:pt x="33433" y="66866"/>
                  </a:cubicBezTo>
                  <a:moveTo>
                    <a:pt x="33433" y="13335"/>
                  </a:moveTo>
                  <a:cubicBezTo>
                    <a:pt x="22384" y="13335"/>
                    <a:pt x="13335" y="22384"/>
                    <a:pt x="13335" y="33433"/>
                  </a:cubicBezTo>
                  <a:cubicBezTo>
                    <a:pt x="13335" y="44482"/>
                    <a:pt x="22384" y="53531"/>
                    <a:pt x="33433" y="53531"/>
                  </a:cubicBezTo>
                  <a:cubicBezTo>
                    <a:pt x="44482" y="53531"/>
                    <a:pt x="53531" y="44577"/>
                    <a:pt x="53531" y="33433"/>
                  </a:cubicBezTo>
                  <a:cubicBezTo>
                    <a:pt x="53531" y="22289"/>
                    <a:pt x="44482" y="13335"/>
                    <a:pt x="33433" y="13335"/>
                  </a:cubicBezTo>
                </a:path>
              </a:pathLst>
            </a:custGeom>
            <a:grpFill/>
            <a:ln w="12700" cap="flat">
              <a:solidFill>
                <a:srgbClr val="000082"/>
              </a:solidFill>
              <a:prstDash val="solid"/>
              <a:miter/>
            </a:ln>
          </p:spPr>
          <p:txBody>
            <a:bodyPr rtlCol="0" anchor="ctr"/>
            <a:lstStyle/>
            <a:p>
              <a:endParaRPr lang="it-IT"/>
            </a:p>
          </p:txBody>
        </p:sp>
        <p:sp>
          <p:nvSpPr>
            <p:cNvPr id="81" name="Figura a mano libera: forma 30">
              <a:extLst>
                <a:ext uri="{FF2B5EF4-FFF2-40B4-BE49-F238E27FC236}">
                  <a16:creationId xmlns:a16="http://schemas.microsoft.com/office/drawing/2014/main" id="{06BAD22E-9DB7-3767-5342-EE144C527657}"/>
                </a:ext>
              </a:extLst>
            </p:cNvPr>
            <p:cNvSpPr/>
            <p:nvPr/>
          </p:nvSpPr>
          <p:spPr>
            <a:xfrm>
              <a:off x="5279145" y="1935231"/>
              <a:ext cx="2043689" cy="199782"/>
            </a:xfrm>
            <a:custGeom>
              <a:avLst/>
              <a:gdLst>
                <a:gd name="connsiteX0" fmla="*/ 1024811 w 2043689"/>
                <a:gd name="connsiteY0" fmla="*/ 199782 h 199782"/>
                <a:gd name="connsiteX1" fmla="*/ 1023573 w 2043689"/>
                <a:gd name="connsiteY1" fmla="*/ 199687 h 199782"/>
                <a:gd name="connsiteX2" fmla="*/ 5541 w 2043689"/>
                <a:gd name="connsiteY2" fmla="*/ 13283 h 199782"/>
                <a:gd name="connsiteX3" fmla="*/ 112 w 2043689"/>
                <a:gd name="connsiteY3" fmla="*/ 5472 h 199782"/>
                <a:gd name="connsiteX4" fmla="*/ 7922 w 2043689"/>
                <a:gd name="connsiteY4" fmla="*/ 138 h 199782"/>
                <a:gd name="connsiteX5" fmla="*/ 1024811 w 2043689"/>
                <a:gd name="connsiteY5" fmla="*/ 186257 h 199782"/>
                <a:gd name="connsiteX6" fmla="*/ 2035890 w 2043689"/>
                <a:gd name="connsiteY6" fmla="*/ 11378 h 199782"/>
                <a:gd name="connsiteX7" fmla="*/ 2043605 w 2043689"/>
                <a:gd name="connsiteY7" fmla="*/ 16902 h 199782"/>
                <a:gd name="connsiteX8" fmla="*/ 2038176 w 2043689"/>
                <a:gd name="connsiteY8" fmla="*/ 24617 h 199782"/>
                <a:gd name="connsiteX9" fmla="*/ 1025954 w 2043689"/>
                <a:gd name="connsiteY9" fmla="*/ 199687 h 199782"/>
                <a:gd name="connsiteX10" fmla="*/ 1024811 w 2043689"/>
                <a:gd name="connsiteY10" fmla="*/ 199782 h 19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3689" h="199782">
                  <a:moveTo>
                    <a:pt x="1024811" y="199782"/>
                  </a:moveTo>
                  <a:cubicBezTo>
                    <a:pt x="1024811" y="199782"/>
                    <a:pt x="1023954" y="199782"/>
                    <a:pt x="1023573" y="199687"/>
                  </a:cubicBezTo>
                  <a:lnTo>
                    <a:pt x="5541" y="13283"/>
                  </a:lnTo>
                  <a:cubicBezTo>
                    <a:pt x="1826" y="12616"/>
                    <a:pt x="-555" y="9187"/>
                    <a:pt x="112" y="5472"/>
                  </a:cubicBezTo>
                  <a:cubicBezTo>
                    <a:pt x="778" y="1853"/>
                    <a:pt x="4398" y="-624"/>
                    <a:pt x="7922" y="138"/>
                  </a:cubicBezTo>
                  <a:lnTo>
                    <a:pt x="1024811" y="186257"/>
                  </a:lnTo>
                  <a:lnTo>
                    <a:pt x="2035890" y="11378"/>
                  </a:lnTo>
                  <a:cubicBezTo>
                    <a:pt x="2039605" y="10806"/>
                    <a:pt x="2042939" y="13283"/>
                    <a:pt x="2043605" y="16902"/>
                  </a:cubicBezTo>
                  <a:cubicBezTo>
                    <a:pt x="2044177" y="20522"/>
                    <a:pt x="2041796" y="23951"/>
                    <a:pt x="2038176" y="24617"/>
                  </a:cubicBezTo>
                  <a:lnTo>
                    <a:pt x="1025954" y="199687"/>
                  </a:lnTo>
                  <a:cubicBezTo>
                    <a:pt x="1025954" y="199687"/>
                    <a:pt x="1025192" y="199782"/>
                    <a:pt x="1024811" y="199782"/>
                  </a:cubicBezTo>
                </a:path>
              </a:pathLst>
            </a:custGeom>
            <a:grpFill/>
            <a:ln w="12700" cap="flat">
              <a:solidFill>
                <a:srgbClr val="000082"/>
              </a:solidFill>
              <a:prstDash val="solid"/>
              <a:miter/>
            </a:ln>
          </p:spPr>
          <p:txBody>
            <a:bodyPr rtlCol="0" anchor="ctr"/>
            <a:lstStyle/>
            <a:p>
              <a:endParaRPr lang="it-IT"/>
            </a:p>
          </p:txBody>
        </p:sp>
        <p:sp>
          <p:nvSpPr>
            <p:cNvPr id="82" name="Figura a mano libera: forma 31">
              <a:extLst>
                <a:ext uri="{FF2B5EF4-FFF2-40B4-BE49-F238E27FC236}">
                  <a16:creationId xmlns:a16="http://schemas.microsoft.com/office/drawing/2014/main" id="{3204917C-FFF7-EAEE-7455-CE5B3A70CFB2}"/>
                </a:ext>
              </a:extLst>
            </p:cNvPr>
            <p:cNvSpPr/>
            <p:nvPr/>
          </p:nvSpPr>
          <p:spPr>
            <a:xfrm>
              <a:off x="6655810" y="2329585"/>
              <a:ext cx="145161" cy="145089"/>
            </a:xfrm>
            <a:custGeom>
              <a:avLst/>
              <a:gdLst>
                <a:gd name="connsiteX0" fmla="*/ 6668 w 145161"/>
                <a:gd name="connsiteY0" fmla="*/ 145089 h 145089"/>
                <a:gd name="connsiteX1" fmla="*/ 2000 w 145161"/>
                <a:gd name="connsiteY1" fmla="*/ 143089 h 145089"/>
                <a:gd name="connsiteX2" fmla="*/ 2000 w 145161"/>
                <a:gd name="connsiteY2" fmla="*/ 133755 h 145089"/>
                <a:gd name="connsiteX3" fmla="*/ 133731 w 145161"/>
                <a:gd name="connsiteY3" fmla="*/ 1929 h 145089"/>
                <a:gd name="connsiteX4" fmla="*/ 143161 w 145161"/>
                <a:gd name="connsiteY4" fmla="*/ 1929 h 145089"/>
                <a:gd name="connsiteX5" fmla="*/ 143161 w 145161"/>
                <a:gd name="connsiteY5" fmla="*/ 11359 h 145089"/>
                <a:gd name="connsiteX6" fmla="*/ 11430 w 145161"/>
                <a:gd name="connsiteY6" fmla="*/ 143089 h 145089"/>
                <a:gd name="connsiteX7" fmla="*/ 6763 w 145161"/>
                <a:gd name="connsiteY7" fmla="*/ 145089 h 14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161" h="145089">
                  <a:moveTo>
                    <a:pt x="6668" y="145089"/>
                  </a:moveTo>
                  <a:cubicBezTo>
                    <a:pt x="4953" y="145089"/>
                    <a:pt x="3239" y="144423"/>
                    <a:pt x="2000" y="143089"/>
                  </a:cubicBezTo>
                  <a:cubicBezTo>
                    <a:pt x="-667" y="140613"/>
                    <a:pt x="-667" y="136231"/>
                    <a:pt x="2000" y="133755"/>
                  </a:cubicBezTo>
                  <a:lnTo>
                    <a:pt x="133731" y="1929"/>
                  </a:lnTo>
                  <a:cubicBezTo>
                    <a:pt x="136303" y="-643"/>
                    <a:pt x="140494" y="-643"/>
                    <a:pt x="143161" y="1929"/>
                  </a:cubicBezTo>
                  <a:cubicBezTo>
                    <a:pt x="145828" y="4596"/>
                    <a:pt x="145828" y="8787"/>
                    <a:pt x="143161" y="11359"/>
                  </a:cubicBezTo>
                  <a:lnTo>
                    <a:pt x="11430" y="143089"/>
                  </a:lnTo>
                  <a:cubicBezTo>
                    <a:pt x="10097" y="144423"/>
                    <a:pt x="8382" y="145089"/>
                    <a:pt x="6763" y="145089"/>
                  </a:cubicBezTo>
                </a:path>
              </a:pathLst>
            </a:custGeom>
            <a:grpFill/>
            <a:ln w="12700" cap="flat">
              <a:solidFill>
                <a:srgbClr val="000082"/>
              </a:solidFill>
              <a:prstDash val="solid"/>
              <a:miter/>
            </a:ln>
          </p:spPr>
          <p:txBody>
            <a:bodyPr rtlCol="0" anchor="ctr"/>
            <a:lstStyle/>
            <a:p>
              <a:endParaRPr lang="it-IT"/>
            </a:p>
          </p:txBody>
        </p:sp>
        <p:sp>
          <p:nvSpPr>
            <p:cNvPr id="83" name="Figura a mano libera: forma 32">
              <a:extLst>
                <a:ext uri="{FF2B5EF4-FFF2-40B4-BE49-F238E27FC236}">
                  <a16:creationId xmlns:a16="http://schemas.microsoft.com/office/drawing/2014/main" id="{B494493D-F5FB-62AF-ED4E-9D803EDEC0FE}"/>
                </a:ext>
              </a:extLst>
            </p:cNvPr>
            <p:cNvSpPr/>
            <p:nvPr/>
          </p:nvSpPr>
          <p:spPr>
            <a:xfrm>
              <a:off x="6779254" y="2281413"/>
              <a:ext cx="66865" cy="66865"/>
            </a:xfrm>
            <a:custGeom>
              <a:avLst/>
              <a:gdLst>
                <a:gd name="connsiteX0" fmla="*/ 33433 w 66865"/>
                <a:gd name="connsiteY0" fmla="*/ 66866 h 66865"/>
                <a:gd name="connsiteX1" fmla="*/ 0 w 66865"/>
                <a:gd name="connsiteY1" fmla="*/ 33433 h 66865"/>
                <a:gd name="connsiteX2" fmla="*/ 33433 w 66865"/>
                <a:gd name="connsiteY2" fmla="*/ 0 h 66865"/>
                <a:gd name="connsiteX3" fmla="*/ 66865 w 66865"/>
                <a:gd name="connsiteY3" fmla="*/ 33433 h 66865"/>
                <a:gd name="connsiteX4" fmla="*/ 33433 w 66865"/>
                <a:gd name="connsiteY4" fmla="*/ 66866 h 66865"/>
                <a:gd name="connsiteX5" fmla="*/ 33433 w 66865"/>
                <a:gd name="connsiteY5" fmla="*/ 13335 h 66865"/>
                <a:gd name="connsiteX6" fmla="*/ 13335 w 66865"/>
                <a:gd name="connsiteY6" fmla="*/ 33433 h 66865"/>
                <a:gd name="connsiteX7" fmla="*/ 33433 w 66865"/>
                <a:gd name="connsiteY7" fmla="*/ 53530 h 66865"/>
                <a:gd name="connsiteX8" fmla="*/ 53530 w 66865"/>
                <a:gd name="connsiteY8" fmla="*/ 33433 h 66865"/>
                <a:gd name="connsiteX9" fmla="*/ 33433 w 66865"/>
                <a:gd name="connsiteY9" fmla="*/ 13335 h 6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65" h="66865">
                  <a:moveTo>
                    <a:pt x="33433" y="66866"/>
                  </a:moveTo>
                  <a:cubicBezTo>
                    <a:pt x="14954" y="66866"/>
                    <a:pt x="0" y="51816"/>
                    <a:pt x="0" y="33433"/>
                  </a:cubicBezTo>
                  <a:cubicBezTo>
                    <a:pt x="0" y="15050"/>
                    <a:pt x="14954" y="0"/>
                    <a:pt x="33433" y="0"/>
                  </a:cubicBezTo>
                  <a:cubicBezTo>
                    <a:pt x="51911" y="0"/>
                    <a:pt x="66865" y="14954"/>
                    <a:pt x="66865" y="33433"/>
                  </a:cubicBezTo>
                  <a:cubicBezTo>
                    <a:pt x="66865" y="51911"/>
                    <a:pt x="51911" y="66866"/>
                    <a:pt x="33433" y="66866"/>
                  </a:cubicBezTo>
                  <a:moveTo>
                    <a:pt x="33433" y="13335"/>
                  </a:moveTo>
                  <a:cubicBezTo>
                    <a:pt x="22384" y="13335"/>
                    <a:pt x="13335" y="22384"/>
                    <a:pt x="13335" y="33433"/>
                  </a:cubicBezTo>
                  <a:cubicBezTo>
                    <a:pt x="13335" y="44482"/>
                    <a:pt x="22384" y="53530"/>
                    <a:pt x="33433" y="53530"/>
                  </a:cubicBezTo>
                  <a:cubicBezTo>
                    <a:pt x="44482" y="53530"/>
                    <a:pt x="53530" y="44577"/>
                    <a:pt x="53530" y="33433"/>
                  </a:cubicBezTo>
                  <a:cubicBezTo>
                    <a:pt x="53530" y="22288"/>
                    <a:pt x="44482" y="13335"/>
                    <a:pt x="33433" y="13335"/>
                  </a:cubicBezTo>
                </a:path>
              </a:pathLst>
            </a:custGeom>
            <a:grpFill/>
            <a:ln w="12700" cap="flat">
              <a:solidFill>
                <a:srgbClr val="000082"/>
              </a:solidFill>
              <a:prstDash val="solid"/>
              <a:miter/>
            </a:ln>
          </p:spPr>
          <p:txBody>
            <a:bodyPr rtlCol="0" anchor="ctr"/>
            <a:lstStyle/>
            <a:p>
              <a:endParaRPr lang="it-IT"/>
            </a:p>
          </p:txBody>
        </p:sp>
      </p:grpSp>
      <p:pic>
        <p:nvPicPr>
          <p:cNvPr id="5" name="Picture 4" descr="A blue and black logo&#10;&#10;AI-generated content may be incorrect.">
            <a:extLst>
              <a:ext uri="{FF2B5EF4-FFF2-40B4-BE49-F238E27FC236}">
                <a16:creationId xmlns:a16="http://schemas.microsoft.com/office/drawing/2014/main" id="{F38EFF3B-2A0B-3E63-186E-C0F7DB7530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5091" y="355983"/>
            <a:ext cx="1367934" cy="497957"/>
          </a:xfrm>
          <a:prstGeom prst="rect">
            <a:avLst/>
          </a:prstGeom>
        </p:spPr>
      </p:pic>
      <p:pic>
        <p:nvPicPr>
          <p:cNvPr id="11" name="Picture 10" descr="A blue and white logo&#10;&#10;AI-generated content may be incorrect.">
            <a:extLst>
              <a:ext uri="{FF2B5EF4-FFF2-40B4-BE49-F238E27FC236}">
                <a16:creationId xmlns:a16="http://schemas.microsoft.com/office/drawing/2014/main" id="{3D57A3D0-CA7F-BE45-B0B5-B81F73CBA5A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88267" y="362353"/>
            <a:ext cx="1366612" cy="510422"/>
          </a:xfrm>
          <a:prstGeom prst="rect">
            <a:avLst/>
          </a:prstGeom>
        </p:spPr>
      </p:pic>
    </p:spTree>
    <p:extLst>
      <p:ext uri="{BB962C8B-B14F-4D97-AF65-F5344CB8AC3E}">
        <p14:creationId xmlns:p14="http://schemas.microsoft.com/office/powerpoint/2010/main" val="37327066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37B0DB80_FF33_4B19_B118_134DE4D7D81A&quot;,&quot;SourceFullName&quot;:&quot;C:\\Users\\MarcoDalCorso\\Khymeia Dropbox\\Marco Dal Corso\\K-TREE Public documenti\\PUBBLICAZIONI\\VRRS\\Khymeia_Papers_20240513.xlsx&quot;,&quot;LastUpdate&quot;:&quot;2025-02-14 10:38 AM&quot;,&quot;UpdatedBy&quot;:&quot;gabri&quot;,&quot;IsLinked&quot;:false,&quot;IsBrokenLink&quot;:false,&quot;Type&quot;:1,&quot;ShapeId&quot;:0,&quot;WorksheetName&quot;:nul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Bond4F-Light"/>
        <a:ea typeface=""/>
        <a:cs typeface=""/>
      </a:majorFont>
      <a:minorFont>
        <a:latin typeface="Bond4F-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aa3c237-791c-466a-88b2-ffe750e1026a" xsi:nil="true"/>
    <lcf76f155ced4ddcb4097134ff3c332f xmlns="e891a4b6-ebe8-4068-9d7c-f54a2ebb3d6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A76D18853A37418616BFAC8F0F7548" ma:contentTypeVersion="14" ma:contentTypeDescription="Create a new document." ma:contentTypeScope="" ma:versionID="d19e3ee4e67e60c453709b4604b9022e">
  <xsd:schema xmlns:xsd="http://www.w3.org/2001/XMLSchema" xmlns:xs="http://www.w3.org/2001/XMLSchema" xmlns:p="http://schemas.microsoft.com/office/2006/metadata/properties" xmlns:ns2="2aa3c237-791c-466a-88b2-ffe750e1026a" xmlns:ns3="e891a4b6-ebe8-4068-9d7c-f54a2ebb3d6b" targetNamespace="http://schemas.microsoft.com/office/2006/metadata/properties" ma:root="true" ma:fieldsID="899ba43978c7ed7a503bd8f22125808e" ns2:_="" ns3:_="">
    <xsd:import namespace="2aa3c237-791c-466a-88b2-ffe750e1026a"/>
    <xsd:import namespace="e891a4b6-ebe8-4068-9d7c-f54a2ebb3d6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a3c237-791c-466a-88b2-ffe750e1026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91308ec-042f-4f16-8ac0-b63dc71c9e8c}" ma:internalName="TaxCatchAll" ma:showField="CatchAllData" ma:web="2aa3c237-791c-466a-88b2-ffe750e1026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91a4b6-ebe8-4068-9d7c-f54a2ebb3d6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d9b709e-4206-4260-9b21-3e5c2abfd9f8"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6DD2B6-40CA-4F54-8F47-2733066A8566}">
  <ds:schemaRefs>
    <ds:schemaRef ds:uri="454d0a73-42db-4123-bc50-08ad1187322a"/>
    <ds:schemaRef ds:uri="http://purl.org/dc/elements/1.1/"/>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3DEC05E0-8453-4862-97AF-ABBC29AE66B9}"/>
</file>

<file path=customXml/itemProps3.xml><?xml version="1.0" encoding="utf-8"?>
<ds:datastoreItem xmlns:ds="http://schemas.openxmlformats.org/officeDocument/2006/customXml" ds:itemID="{E0FC4C8F-DF39-42EE-A94E-80625656C7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TotalTime>
  <Words>1779</Words>
  <Application>Microsoft Office PowerPoint</Application>
  <PresentationFormat>Widescreen</PresentationFormat>
  <Paragraphs>238</Paragraphs>
  <Slides>23</Slides>
  <Notes>6</Notes>
  <HiddenSlides>0</HiddenSlides>
  <MMClips>6</MMClips>
  <ScaleCrop>false</ScaleCrop>
  <HeadingPairs>
    <vt:vector size="6" baseType="variant">
      <vt:variant>
        <vt:lpstr>Caratteri utilizzati</vt:lpstr>
      </vt:variant>
      <vt:variant>
        <vt:i4>9</vt:i4>
      </vt:variant>
      <vt:variant>
        <vt:lpstr>Tema</vt:lpstr>
      </vt:variant>
      <vt:variant>
        <vt:i4>3</vt:i4>
      </vt:variant>
      <vt:variant>
        <vt:lpstr>Titoli diapositive</vt:lpstr>
      </vt:variant>
      <vt:variant>
        <vt:i4>23</vt:i4>
      </vt:variant>
    </vt:vector>
  </HeadingPairs>
  <TitlesOfParts>
    <vt:vector size="35" baseType="lpstr">
      <vt:lpstr>Bond4F-Light</vt:lpstr>
      <vt:lpstr>Calibri</vt:lpstr>
      <vt:lpstr>Gilroy-Black</vt:lpstr>
      <vt:lpstr>Wingdings</vt:lpstr>
      <vt:lpstr>Gilroy-Bold</vt:lpstr>
      <vt:lpstr>Calibri Light</vt:lpstr>
      <vt:lpstr>Bond4F-Bold</vt:lpstr>
      <vt:lpstr>Bond4F</vt:lpstr>
      <vt:lpstr>Arial</vt:lpstr>
      <vt:lpstr>Office Theme</vt:lpstr>
      <vt:lpstr>Custom Design</vt:lpstr>
      <vt:lpstr>1_Office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tbws0003</dc:creator>
  <cp:lastModifiedBy>Marco Pirini</cp:lastModifiedBy>
  <cp:revision>3</cp:revision>
  <dcterms:created xsi:type="dcterms:W3CDTF">2020-08-31T10:26:40Z</dcterms:created>
  <dcterms:modified xsi:type="dcterms:W3CDTF">2025-06-19T16:37:39Z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0x010100AFA76D18853A37418616BFAC8F0F7548</vt:lpwstr>
  </property>
</Properties>
</file>